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515" r:id="rId3"/>
    <p:sldId id="512" r:id="rId4"/>
    <p:sldId id="516" r:id="rId5"/>
    <p:sldId id="517" r:id="rId6"/>
    <p:sldId id="518" r:id="rId7"/>
    <p:sldId id="519" r:id="rId8"/>
    <p:sldId id="1929" r:id="rId9"/>
    <p:sldId id="1928" r:id="rId10"/>
    <p:sldId id="520" r:id="rId11"/>
    <p:sldId id="521" r:id="rId12"/>
    <p:sldId id="522" r:id="rId13"/>
    <p:sldId id="537" r:id="rId14"/>
    <p:sldId id="538" r:id="rId15"/>
    <p:sldId id="539" r:id="rId16"/>
    <p:sldId id="540" r:id="rId17"/>
    <p:sldId id="541" r:id="rId18"/>
    <p:sldId id="542" r:id="rId19"/>
    <p:sldId id="353" r:id="rId20"/>
    <p:sldId id="543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53" r:id="rId30"/>
    <p:sldId id="554" r:id="rId31"/>
    <p:sldId id="562" r:id="rId32"/>
    <p:sldId id="556" r:id="rId33"/>
    <p:sldId id="557" r:id="rId34"/>
    <p:sldId id="1915" r:id="rId35"/>
    <p:sldId id="563" r:id="rId36"/>
    <p:sldId id="565" r:id="rId37"/>
    <p:sldId id="261" r:id="rId38"/>
    <p:sldId id="257" r:id="rId39"/>
    <p:sldId id="258" r:id="rId40"/>
    <p:sldId id="259" r:id="rId41"/>
    <p:sldId id="260" r:id="rId42"/>
    <p:sldId id="1931" r:id="rId43"/>
    <p:sldId id="262" r:id="rId44"/>
    <p:sldId id="263" r:id="rId45"/>
    <p:sldId id="264" r:id="rId46"/>
    <p:sldId id="265" r:id="rId47"/>
    <p:sldId id="266" r:id="rId48"/>
    <p:sldId id="267" r:id="rId49"/>
    <p:sldId id="269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8" r:id="rId58"/>
    <p:sldId id="279" r:id="rId59"/>
    <p:sldId id="280" r:id="rId60"/>
    <p:sldId id="28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47"/>
    <a:srgbClr val="9BFFC3"/>
    <a:srgbClr val="960000"/>
    <a:srgbClr val="F22300"/>
    <a:srgbClr val="FFB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6D0555-295D-404F-A4A4-94FE368F0A88}" v="1012" dt="2024-10-16T18:47:48.415"/>
    <p1510:client id="{EE0C91F4-0788-491E-A923-31DC24438FCB}" v="3" dt="2024-10-17T17:01:33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2"/>
  </p:normalViewPr>
  <p:slideViewPr>
    <p:cSldViewPr snapToGrid="0">
      <p:cViewPr varScale="1">
        <p:scale>
          <a:sx n="96" d="100"/>
          <a:sy n="96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oy Sikdar" userId="461f446da299a2d6" providerId="LiveId" clId="{4830C8EC-1A37-49B7-9423-92DA5CB3519C}"/>
    <pc:docChg chg="custSel addSld delSld modSld sldOrd">
      <pc:chgData name="Sujoy Sikdar" userId="461f446da299a2d6" providerId="LiveId" clId="{4830C8EC-1A37-49B7-9423-92DA5CB3519C}" dt="2023-09-28T18:41:55.926" v="247" actId="47"/>
      <pc:docMkLst>
        <pc:docMk/>
      </pc:docMkLst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241170565" sldId="276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434617843" sldId="356"/>
        </pc:sldMkLst>
      </pc:sldChg>
      <pc:sldChg chg="addSp modSp mod ord modAnim">
        <pc:chgData name="Sujoy Sikdar" userId="461f446da299a2d6" providerId="LiveId" clId="{4830C8EC-1A37-49B7-9423-92DA5CB3519C}" dt="2023-09-26T18:31:08.916" v="84"/>
        <pc:sldMkLst>
          <pc:docMk/>
          <pc:sldMk cId="72260091" sldId="464"/>
        </pc:sldMkLst>
        <pc:spChg chg="mod">
          <ac:chgData name="Sujoy Sikdar" userId="461f446da299a2d6" providerId="LiveId" clId="{4830C8EC-1A37-49B7-9423-92DA5CB3519C}" dt="2023-09-26T18:25:56.565" v="5" actId="20577"/>
          <ac:spMkLst>
            <pc:docMk/>
            <pc:sldMk cId="72260091" sldId="464"/>
            <ac:spMk id="2" creationId="{1239FF93-C0B3-4693-9E90-59C4F2BB4A45}"/>
          </ac:spMkLst>
        </pc:spChg>
        <pc:spChg chg="add mod">
          <ac:chgData name="Sujoy Sikdar" userId="461f446da299a2d6" providerId="LiveId" clId="{4830C8EC-1A37-49B7-9423-92DA5CB3519C}" dt="2023-09-26T18:30:48.149" v="81" actId="1035"/>
          <ac:spMkLst>
            <pc:docMk/>
            <pc:sldMk cId="72260091" sldId="464"/>
            <ac:spMk id="5" creationId="{2B2A28AF-E667-3289-5072-423D00A5DB8A}"/>
          </ac:spMkLst>
        </pc:spChg>
      </pc:sldChg>
      <pc:sldChg chg="addSp modSp mod ord modAnim">
        <pc:chgData name="Sujoy Sikdar" userId="461f446da299a2d6" providerId="LiveId" clId="{4830C8EC-1A37-49B7-9423-92DA5CB3519C}" dt="2023-09-26T18:38:19.688" v="242"/>
        <pc:sldMkLst>
          <pc:docMk/>
          <pc:sldMk cId="3289247049" sldId="465"/>
        </pc:sldMkLst>
        <pc:spChg chg="mod">
          <ac:chgData name="Sujoy Sikdar" userId="461f446da299a2d6" providerId="LiveId" clId="{4830C8EC-1A37-49B7-9423-92DA5CB3519C}" dt="2023-09-26T18:26:01.823" v="6" actId="20577"/>
          <ac:spMkLst>
            <pc:docMk/>
            <pc:sldMk cId="3289247049" sldId="465"/>
            <ac:spMk id="2" creationId="{FAA6B330-470D-486B-9D81-E307078D561B}"/>
          </ac:spMkLst>
        </pc:spChg>
        <pc:spChg chg="mod">
          <ac:chgData name="Sujoy Sikdar" userId="461f446da299a2d6" providerId="LiveId" clId="{4830C8EC-1A37-49B7-9423-92DA5CB3519C}" dt="2023-09-26T18:37:06.769" v="219" actId="27636"/>
          <ac:spMkLst>
            <pc:docMk/>
            <pc:sldMk cId="3289247049" sldId="465"/>
            <ac:spMk id="3" creationId="{FCC2699E-0CC9-417A-83B1-83AA2593F902}"/>
          </ac:spMkLst>
        </pc:spChg>
        <pc:spChg chg="add mod">
          <ac:chgData name="Sujoy Sikdar" userId="461f446da299a2d6" providerId="LiveId" clId="{4830C8EC-1A37-49B7-9423-92DA5CB3519C}" dt="2023-09-26T18:34:40.784" v="138" actId="20577"/>
          <ac:spMkLst>
            <pc:docMk/>
            <pc:sldMk cId="3289247049" sldId="465"/>
            <ac:spMk id="5" creationId="{61A90E17-A919-B351-2143-5298AEE4F3EF}"/>
          </ac:spMkLst>
        </pc:spChg>
        <pc:spChg chg="add mod">
          <ac:chgData name="Sujoy Sikdar" userId="461f446da299a2d6" providerId="LiveId" clId="{4830C8EC-1A37-49B7-9423-92DA5CB3519C}" dt="2023-09-26T18:38:08.046" v="241" actId="20577"/>
          <ac:spMkLst>
            <pc:docMk/>
            <pc:sldMk cId="3289247049" sldId="465"/>
            <ac:spMk id="6" creationId="{A7BAD7D8-E5A3-EA14-4CF8-78EBFDD9A224}"/>
          </ac:spMkLst>
        </pc:spChg>
      </pc:sldChg>
      <pc:sldChg chg="ord">
        <pc:chgData name="Sujoy Sikdar" userId="461f446da299a2d6" providerId="LiveId" clId="{4830C8EC-1A37-49B7-9423-92DA5CB3519C}" dt="2023-09-26T18:22:14.716" v="4"/>
        <pc:sldMkLst>
          <pc:docMk/>
          <pc:sldMk cId="1759866238" sldId="466"/>
        </pc:sldMkLst>
      </pc:sldChg>
      <pc:sldChg chg="modAnim">
        <pc:chgData name="Sujoy Sikdar" userId="461f446da299a2d6" providerId="LiveId" clId="{4830C8EC-1A37-49B7-9423-92DA5CB3519C}" dt="2023-09-26T18:40:12.522" v="244"/>
        <pc:sldMkLst>
          <pc:docMk/>
          <pc:sldMk cId="3679322746" sldId="472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1825072446" sldId="476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731974670" sldId="477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544375361" sldId="478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1315863940" sldId="479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836089054" sldId="480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989404590" sldId="481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752565263" sldId="482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171315818" sldId="483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95707752" sldId="484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857591914" sldId="485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898442542" sldId="486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447961769" sldId="487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2514527141" sldId="488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4222218973" sldId="489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572915027" sldId="490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3419695120" sldId="491"/>
        </pc:sldMkLst>
      </pc:sldChg>
      <pc:sldChg chg="del">
        <pc:chgData name="Sujoy Sikdar" userId="461f446da299a2d6" providerId="LiveId" clId="{4830C8EC-1A37-49B7-9423-92DA5CB3519C}" dt="2023-09-28T18:41:55.926" v="247" actId="47"/>
        <pc:sldMkLst>
          <pc:docMk/>
          <pc:sldMk cId="4266956545" sldId="496"/>
        </pc:sldMkLst>
      </pc:sldChg>
      <pc:sldChg chg="add del">
        <pc:chgData name="Sujoy Sikdar" userId="461f446da299a2d6" providerId="LiveId" clId="{4830C8EC-1A37-49B7-9423-92DA5CB3519C}" dt="2023-09-28T18:41:55.926" v="247" actId="47"/>
        <pc:sldMkLst>
          <pc:docMk/>
          <pc:sldMk cId="1518324655" sldId="497"/>
        </pc:sldMkLst>
      </pc:sldChg>
      <pc:sldChg chg="add del">
        <pc:chgData name="Sujoy Sikdar" userId="461f446da299a2d6" providerId="LiveId" clId="{4830C8EC-1A37-49B7-9423-92DA5CB3519C}" dt="2023-09-28T18:41:55.926" v="247" actId="47"/>
        <pc:sldMkLst>
          <pc:docMk/>
          <pc:sldMk cId="2237018708" sldId="498"/>
        </pc:sldMkLst>
      </pc:sldChg>
    </pc:docChg>
  </pc:docChgLst>
  <pc:docChgLst>
    <pc:chgData name="Sujoy Sikdar" userId="461f446da299a2d6" providerId="LiveId" clId="{F204F376-E3E0-4190-99AE-5850BD0879D9}"/>
    <pc:docChg chg="undo redo custSel addSld delSld modSld sldOrd">
      <pc:chgData name="Sujoy Sikdar" userId="461f446da299a2d6" providerId="LiveId" clId="{F204F376-E3E0-4190-99AE-5850BD0879D9}" dt="2024-02-22T14:50:23.160" v="135" actId="47"/>
      <pc:docMkLst>
        <pc:docMk/>
      </pc:docMkLst>
      <pc:sldChg chg="modSp mod">
        <pc:chgData name="Sujoy Sikdar" userId="461f446da299a2d6" providerId="LiveId" clId="{F204F376-E3E0-4190-99AE-5850BD0879D9}" dt="2024-02-20T14:36:50.333" v="1" actId="20577"/>
        <pc:sldMkLst>
          <pc:docMk/>
          <pc:sldMk cId="2831053087" sldId="256"/>
        </pc:sldMkLst>
        <pc:spChg chg="mod">
          <ac:chgData name="Sujoy Sikdar" userId="461f446da299a2d6" providerId="LiveId" clId="{F204F376-E3E0-4190-99AE-5850BD0879D9}" dt="2024-02-20T14:36:50.333" v="1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241170565" sldId="276"/>
        </pc:sldMkLst>
      </pc:sldChg>
      <pc:sldChg chg="modSp modAnim">
        <pc:chgData name="Sujoy Sikdar" userId="461f446da299a2d6" providerId="LiveId" clId="{F204F376-E3E0-4190-99AE-5850BD0879D9}" dt="2024-02-20T14:47:16.107" v="14" actId="20577"/>
        <pc:sldMkLst>
          <pc:docMk/>
          <pc:sldMk cId="3781168829" sldId="452"/>
        </pc:sldMkLst>
        <pc:spChg chg="mod">
          <ac:chgData name="Sujoy Sikdar" userId="461f446da299a2d6" providerId="LiveId" clId="{F204F376-E3E0-4190-99AE-5850BD0879D9}" dt="2024-02-20T14:45:33.320" v="10" actId="20577"/>
          <ac:spMkLst>
            <pc:docMk/>
            <pc:sldMk cId="3781168829" sldId="452"/>
            <ac:spMk id="3" creationId="{850E3320-288A-4C8D-8571-0B4B95DF2EDC}"/>
          </ac:spMkLst>
        </pc:spChg>
      </pc:sldChg>
      <pc:sldChg chg="del">
        <pc:chgData name="Sujoy Sikdar" userId="461f446da299a2d6" providerId="LiveId" clId="{F204F376-E3E0-4190-99AE-5850BD0879D9}" dt="2024-02-20T14:37:10.840" v="3" actId="47"/>
        <pc:sldMkLst>
          <pc:docMk/>
          <pc:sldMk cId="3606629128" sldId="462"/>
        </pc:sldMkLst>
      </pc:sldChg>
      <pc:sldChg chg="ord">
        <pc:chgData name="Sujoy Sikdar" userId="461f446da299a2d6" providerId="LiveId" clId="{F204F376-E3E0-4190-99AE-5850BD0879D9}" dt="2024-02-20T14:37:20.181" v="5"/>
        <pc:sldMkLst>
          <pc:docMk/>
          <pc:sldMk cId="3315628205" sldId="463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1825072446" sldId="476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731974670" sldId="477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544375361" sldId="478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1315863940" sldId="479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836089054" sldId="480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989404590" sldId="481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752565263" sldId="482"/>
        </pc:sldMkLst>
      </pc:sldChg>
      <pc:sldChg chg="add ord">
        <pc:chgData name="Sujoy Sikdar" userId="461f446da299a2d6" providerId="LiveId" clId="{F204F376-E3E0-4190-99AE-5850BD0879D9}" dt="2024-02-22T14:47:09.670" v="132" actId="20578"/>
        <pc:sldMkLst>
          <pc:docMk/>
          <pc:sldMk cId="3171315818" sldId="483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95707752" sldId="484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3857591914" sldId="485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898442542" sldId="486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3447961769" sldId="487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2514527141" sldId="488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4222218973" sldId="489"/>
        </pc:sldMkLst>
      </pc:sldChg>
      <pc:sldChg chg="add">
        <pc:chgData name="Sujoy Sikdar" userId="461f446da299a2d6" providerId="LiveId" clId="{F204F376-E3E0-4190-99AE-5850BD0879D9}" dt="2024-02-20T14:38:29.074" v="7"/>
        <pc:sldMkLst>
          <pc:docMk/>
          <pc:sldMk cId="3572915027" sldId="490"/>
        </pc:sldMkLst>
      </pc:sldChg>
      <pc:sldChg chg="new del">
        <pc:chgData name="Sujoy Sikdar" userId="461f446da299a2d6" providerId="LiveId" clId="{F204F376-E3E0-4190-99AE-5850BD0879D9}" dt="2024-02-22T14:47:56.043" v="133" actId="47"/>
        <pc:sldMkLst>
          <pc:docMk/>
          <pc:sldMk cId="2515738485" sldId="491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419695120" sldId="492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1050985301" sldId="493"/>
        </pc:sldMkLst>
      </pc:sldChg>
      <pc:sldChg chg="del">
        <pc:chgData name="Sujoy Sikdar" userId="461f446da299a2d6" providerId="LiveId" clId="{F204F376-E3E0-4190-99AE-5850BD0879D9}" dt="2024-02-20T14:37:06.089" v="2" actId="47"/>
        <pc:sldMkLst>
          <pc:docMk/>
          <pc:sldMk cId="2501414889" sldId="494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913643639" sldId="494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925114661" sldId="495"/>
        </pc:sldMkLst>
      </pc:sldChg>
      <pc:sldChg chg="del">
        <pc:chgData name="Sujoy Sikdar" userId="461f446da299a2d6" providerId="LiveId" clId="{F204F376-E3E0-4190-99AE-5850BD0879D9}" dt="2024-02-20T14:37:24.873" v="6" actId="47"/>
        <pc:sldMkLst>
          <pc:docMk/>
          <pc:sldMk cId="4018420470" sldId="495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771926276" sldId="496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2824096093" sldId="497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2349722724" sldId="498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2006744074" sldId="499"/>
        </pc:sldMkLst>
      </pc:sldChg>
      <pc:sldChg chg="add">
        <pc:chgData name="Sujoy Sikdar" userId="461f446da299a2d6" providerId="LiveId" clId="{F204F376-E3E0-4190-99AE-5850BD0879D9}" dt="2024-02-20T14:38:58.966" v="9"/>
        <pc:sldMkLst>
          <pc:docMk/>
          <pc:sldMk cId="3063145862" sldId="500"/>
        </pc:sldMkLst>
      </pc:sldChg>
      <pc:sldChg chg="modSp new mod">
        <pc:chgData name="Sujoy Sikdar" userId="461f446da299a2d6" providerId="LiveId" clId="{F204F376-E3E0-4190-99AE-5850BD0879D9}" dt="2024-02-20T14:59:52.164" v="128" actId="20577"/>
        <pc:sldMkLst>
          <pc:docMk/>
          <pc:sldMk cId="2967919127" sldId="501"/>
        </pc:sldMkLst>
        <pc:spChg chg="mod">
          <ac:chgData name="Sujoy Sikdar" userId="461f446da299a2d6" providerId="LiveId" clId="{F204F376-E3E0-4190-99AE-5850BD0879D9}" dt="2024-02-20T14:54:26.812" v="22" actId="20577"/>
          <ac:spMkLst>
            <pc:docMk/>
            <pc:sldMk cId="2967919127" sldId="501"/>
            <ac:spMk id="2" creationId="{9FB7E7A8-6DE1-C3D8-CEC2-25E15C49AEB1}"/>
          </ac:spMkLst>
        </pc:spChg>
        <pc:spChg chg="mod">
          <ac:chgData name="Sujoy Sikdar" userId="461f446da299a2d6" providerId="LiveId" clId="{F204F376-E3E0-4190-99AE-5850BD0879D9}" dt="2024-02-20T14:59:52.164" v="128" actId="20577"/>
          <ac:spMkLst>
            <pc:docMk/>
            <pc:sldMk cId="2967919127" sldId="501"/>
            <ac:spMk id="3" creationId="{DF8E0DB1-01B1-9666-B6D9-35EA6FE5A2A6}"/>
          </ac:spMkLst>
        </pc:spChg>
      </pc:sldChg>
      <pc:sldChg chg="add">
        <pc:chgData name="Sujoy Sikdar" userId="461f446da299a2d6" providerId="LiveId" clId="{F204F376-E3E0-4190-99AE-5850BD0879D9}" dt="2024-02-22T14:50:03.105" v="134"/>
        <pc:sldMkLst>
          <pc:docMk/>
          <pc:sldMk cId="767485236" sldId="502"/>
        </pc:sldMkLst>
      </pc:sldChg>
      <pc:sldChg chg="add">
        <pc:chgData name="Sujoy Sikdar" userId="461f446da299a2d6" providerId="LiveId" clId="{F204F376-E3E0-4190-99AE-5850BD0879D9}" dt="2024-02-22T14:50:03.105" v="134"/>
        <pc:sldMkLst>
          <pc:docMk/>
          <pc:sldMk cId="66474684" sldId="503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569149294" sldId="504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1847948383" sldId="505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1343677031" sldId="506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050127197" sldId="507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4223103578" sldId="508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1368511259" sldId="509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341603683" sldId="510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933843202" sldId="511"/>
        </pc:sldMkLst>
      </pc:sldChg>
      <pc:sldChg chg="add del">
        <pc:chgData name="Sujoy Sikdar" userId="461f446da299a2d6" providerId="LiveId" clId="{F204F376-E3E0-4190-99AE-5850BD0879D9}" dt="2024-02-22T14:50:23.160" v="135" actId="47"/>
        <pc:sldMkLst>
          <pc:docMk/>
          <pc:sldMk cId="3787445380" sldId="512"/>
        </pc:sldMkLst>
      </pc:sldChg>
    </pc:docChg>
  </pc:docChgLst>
  <pc:docChgLst>
    <pc:chgData name="Sujoy Sikdar" userId="461f446da299a2d6" providerId="LiveId" clId="{4396BAE8-D8C7-42EC-8757-EF7A884D09C4}"/>
    <pc:docChg chg="undo custSel addSld delSld modSld sldOrd">
      <pc:chgData name="Sujoy Sikdar" userId="461f446da299a2d6" providerId="LiveId" clId="{4396BAE8-D8C7-42EC-8757-EF7A884D09C4}" dt="2022-02-02T17:56:06.623" v="6242"/>
      <pc:docMkLst>
        <pc:docMk/>
      </pc:docMkLst>
      <pc:sldChg chg="modSp mod">
        <pc:chgData name="Sujoy Sikdar" userId="461f446da299a2d6" providerId="LiveId" clId="{4396BAE8-D8C7-42EC-8757-EF7A884D09C4}" dt="2022-02-02T04:08:48.781" v="1" actId="20577"/>
        <pc:sldMkLst>
          <pc:docMk/>
          <pc:sldMk cId="2831053087" sldId="256"/>
        </pc:sldMkLst>
        <pc:spChg chg="mod">
          <ac:chgData name="Sujoy Sikdar" userId="461f446da299a2d6" providerId="LiveId" clId="{4396BAE8-D8C7-42EC-8757-EF7A884D09C4}" dt="2022-02-02T04:08:48.781" v="1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84153571" sldId="271"/>
        </pc:sldMkLst>
      </pc:sldChg>
      <pc:sldChg chg="add modAnim">
        <pc:chgData name="Sujoy Sikdar" userId="461f446da299a2d6" providerId="LiveId" clId="{4396BAE8-D8C7-42EC-8757-EF7A884D09C4}" dt="2022-02-02T17:51:26.527" v="6207"/>
        <pc:sldMkLst>
          <pc:docMk/>
          <pc:sldMk cId="559716047" sldId="272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237409424" sldId="306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3731153891" sldId="307"/>
        </pc:sldMkLst>
      </pc:sldChg>
      <pc:sldChg chg="del">
        <pc:chgData name="Sujoy Sikdar" userId="461f446da299a2d6" providerId="LiveId" clId="{4396BAE8-D8C7-42EC-8757-EF7A884D09C4}" dt="2022-02-02T04:11:00.783" v="14" actId="47"/>
        <pc:sldMkLst>
          <pc:docMk/>
          <pc:sldMk cId="4089043399" sldId="308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3377410365" sldId="309"/>
        </pc:sldMkLst>
      </pc:sldChg>
      <pc:sldChg chg="ord modAnim">
        <pc:chgData name="Sujoy Sikdar" userId="461f446da299a2d6" providerId="LiveId" clId="{4396BAE8-D8C7-42EC-8757-EF7A884D09C4}" dt="2022-02-02T17:47:36.768" v="6182"/>
        <pc:sldMkLst>
          <pc:docMk/>
          <pc:sldMk cId="3188723068" sldId="310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2287500000" sldId="311"/>
        </pc:sldMkLst>
      </pc:sldChg>
      <pc:sldChg chg="ord modAnim">
        <pc:chgData name="Sujoy Sikdar" userId="461f446da299a2d6" providerId="LiveId" clId="{4396BAE8-D8C7-42EC-8757-EF7A884D09C4}" dt="2022-02-02T17:47:51.757" v="6183"/>
        <pc:sldMkLst>
          <pc:docMk/>
          <pc:sldMk cId="2937171340" sldId="312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412709515" sldId="313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4150552887" sldId="314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3220624687" sldId="315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1795906582" sldId="316"/>
        </pc:sldMkLst>
      </pc:sldChg>
      <pc:sldChg chg="del">
        <pc:chgData name="Sujoy Sikdar" userId="461f446da299a2d6" providerId="LiveId" clId="{4396BAE8-D8C7-42EC-8757-EF7A884D09C4}" dt="2022-02-02T04:11:20.418" v="15" actId="47"/>
        <pc:sldMkLst>
          <pc:docMk/>
          <pc:sldMk cId="1344644960" sldId="317"/>
        </pc:sldMkLst>
      </pc:sldChg>
      <pc:sldChg chg="ord modAnim">
        <pc:chgData name="Sujoy Sikdar" userId="461f446da299a2d6" providerId="LiveId" clId="{4396BAE8-D8C7-42EC-8757-EF7A884D09C4}" dt="2022-02-02T17:48:24.251" v="6185"/>
        <pc:sldMkLst>
          <pc:docMk/>
          <pc:sldMk cId="2346588238" sldId="318"/>
        </pc:sldMkLst>
      </pc:sldChg>
      <pc:sldChg chg="ord modAnim">
        <pc:chgData name="Sujoy Sikdar" userId="461f446da299a2d6" providerId="LiveId" clId="{4396BAE8-D8C7-42EC-8757-EF7A884D09C4}" dt="2022-02-02T17:48:31.239" v="6186"/>
        <pc:sldMkLst>
          <pc:docMk/>
          <pc:sldMk cId="3852842489" sldId="325"/>
        </pc:sldMkLst>
      </pc:sldChg>
      <pc:sldChg chg="modSp add del mod modAnim">
        <pc:chgData name="Sujoy Sikdar" userId="461f446da299a2d6" providerId="LiveId" clId="{4396BAE8-D8C7-42EC-8757-EF7A884D09C4}" dt="2022-02-02T17:48:41.007" v="6187"/>
        <pc:sldMkLst>
          <pc:docMk/>
          <pc:sldMk cId="382007044" sldId="327"/>
        </pc:sldMkLst>
        <pc:spChg chg="mod">
          <ac:chgData name="Sujoy Sikdar" userId="461f446da299a2d6" providerId="LiveId" clId="{4396BAE8-D8C7-42EC-8757-EF7A884D09C4}" dt="2022-02-02T14:08:43.203" v="32" actId="400"/>
          <ac:spMkLst>
            <pc:docMk/>
            <pc:sldMk cId="382007044" sldId="327"/>
            <ac:spMk id="2" creationId="{2F19B2C9-C9D9-4F8D-9759-7BAD0E2BFE82}"/>
          </ac:spMkLst>
        </pc:spChg>
      </pc:sldChg>
      <pc:sldChg chg="ord">
        <pc:chgData name="Sujoy Sikdar" userId="461f446da299a2d6" providerId="LiveId" clId="{4396BAE8-D8C7-42EC-8757-EF7A884D09C4}" dt="2022-02-02T04:09:03.844" v="3"/>
        <pc:sldMkLst>
          <pc:docMk/>
          <pc:sldMk cId="605819025" sldId="328"/>
        </pc:sldMkLst>
      </pc:sldChg>
      <pc:sldChg chg="ord modAnim">
        <pc:chgData name="Sujoy Sikdar" userId="461f446da299a2d6" providerId="LiveId" clId="{4396BAE8-D8C7-42EC-8757-EF7A884D09C4}" dt="2022-02-02T17:48:15.773" v="6184"/>
        <pc:sldMkLst>
          <pc:docMk/>
          <pc:sldMk cId="1798714515" sldId="329"/>
        </pc:sldMkLst>
      </pc:sldChg>
      <pc:sldChg chg="addSp delSp modSp new del mod">
        <pc:chgData name="Sujoy Sikdar" userId="461f446da299a2d6" providerId="LiveId" clId="{4396BAE8-D8C7-42EC-8757-EF7A884D09C4}" dt="2022-02-02T16:27:07.576" v="4449" actId="47"/>
        <pc:sldMkLst>
          <pc:docMk/>
          <pc:sldMk cId="4044433596" sldId="330"/>
        </pc:sldMkLst>
        <pc:spChg chg="mod">
          <ac:chgData name="Sujoy Sikdar" userId="461f446da299a2d6" providerId="LiveId" clId="{4396BAE8-D8C7-42EC-8757-EF7A884D09C4}" dt="2022-02-02T14:09:04.713" v="78" actId="20577"/>
          <ac:spMkLst>
            <pc:docMk/>
            <pc:sldMk cId="4044433596" sldId="330"/>
            <ac:spMk id="2" creationId="{79B7F84E-2303-4429-8C41-E5ABC4B33011}"/>
          </ac:spMkLst>
        </pc:spChg>
        <pc:spChg chg="del">
          <ac:chgData name="Sujoy Sikdar" userId="461f446da299a2d6" providerId="LiveId" clId="{4396BAE8-D8C7-42EC-8757-EF7A884D09C4}" dt="2022-02-02T14:09:13.133" v="79" actId="478"/>
          <ac:spMkLst>
            <pc:docMk/>
            <pc:sldMk cId="4044433596" sldId="330"/>
            <ac:spMk id="3" creationId="{3C2F03EF-622B-4089-B2FA-0815A540A138}"/>
          </ac:spMkLst>
        </pc:spChg>
        <pc:spChg chg="add del mod">
          <ac:chgData name="Sujoy Sikdar" userId="461f446da299a2d6" providerId="LiveId" clId="{4396BAE8-D8C7-42EC-8757-EF7A884D09C4}" dt="2022-02-02T14:10:31.290" v="89" actId="478"/>
          <ac:spMkLst>
            <pc:docMk/>
            <pc:sldMk cId="4044433596" sldId="330"/>
            <ac:spMk id="6" creationId="{FB08E407-A4A0-4B54-AA31-E4A003E4A6B3}"/>
          </ac:spMkLst>
        </pc:spChg>
        <pc:spChg chg="add mod ord">
          <ac:chgData name="Sujoy Sikdar" userId="461f446da299a2d6" providerId="LiveId" clId="{4396BAE8-D8C7-42EC-8757-EF7A884D09C4}" dt="2022-02-02T14:10:22.877" v="87" actId="167"/>
          <ac:spMkLst>
            <pc:docMk/>
            <pc:sldMk cId="4044433596" sldId="330"/>
            <ac:spMk id="7" creationId="{60E155B8-4D24-4632-98FE-3932229D309A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9" creationId="{06B2E783-F17F-4F62-91EA-ECD841327DB9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18" creationId="{E4CA3A98-386E-422B-A7B9-5DB92E80DCFB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0" creationId="{F8EAE8CD-B625-4291-ACF4-EEDCB0610E2E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1" creationId="{B2333782-F317-4D19-9229-6D047FDE18FB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4" creationId="{99960880-A782-4FFE-BC0A-47942C126D65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5" creationId="{E93F468C-5CD9-4AD5-A8D9-AD49CFC64370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6" creationId="{1A21BE3B-CDEA-4D1A-BE5B-FB20750D8C90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7" creationId="{E5F83E2A-47EF-4FD8-83B0-39CE45C74FF1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8" creationId="{5BF9DF10-803E-4324-A503-DEB656F8451E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29" creationId="{3EE21770-1DD9-4C2A-AE34-D7FD92951F6E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30" creationId="{6A472C80-FAC4-40FC-8991-142BE49A58CF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31" creationId="{252A21CD-0989-4E1D-882A-075A75BC0523}"/>
          </ac:spMkLst>
        </pc:spChg>
        <pc:spChg chg="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32" creationId="{BBAADEE5-EB66-48A2-BB72-EB99C3D5FE90}"/>
          </ac:spMkLst>
        </pc:spChg>
        <pc:spChg chg="add mod">
          <ac:chgData name="Sujoy Sikdar" userId="461f446da299a2d6" providerId="LiveId" clId="{4396BAE8-D8C7-42EC-8757-EF7A884D09C4}" dt="2022-02-02T14:09:44.386" v="80"/>
          <ac:spMkLst>
            <pc:docMk/>
            <pc:sldMk cId="4044433596" sldId="330"/>
            <ac:spMk id="33" creationId="{266E873D-CF0A-4A90-8138-F12AC54D7C7C}"/>
          </ac:spMkLst>
        </pc:spChg>
        <pc:grpChg chg="add mod">
          <ac:chgData name="Sujoy Sikdar" userId="461f446da299a2d6" providerId="LiveId" clId="{4396BAE8-D8C7-42EC-8757-EF7A884D09C4}" dt="2022-02-02T14:09:44.386" v="80"/>
          <ac:grpSpMkLst>
            <pc:docMk/>
            <pc:sldMk cId="4044433596" sldId="330"/>
            <ac:grpSpMk id="23" creationId="{6E860F55-0FB4-4C26-818D-DD9881242178}"/>
          </ac:grpSpMkLst>
        </pc:grpChg>
        <pc:inkChg chg="add del mod">
          <ac:chgData name="Sujoy Sikdar" userId="461f446da299a2d6" providerId="LiveId" clId="{4396BAE8-D8C7-42EC-8757-EF7A884D09C4}" dt="2022-02-02T14:10:34.151" v="90" actId="478"/>
          <ac:inkMkLst>
            <pc:docMk/>
            <pc:sldMk cId="4044433596" sldId="330"/>
            <ac:inkMk id="5" creationId="{8F5BB4C2-9A28-4D40-ACF9-4DCE96983AA8}"/>
          </ac:inkMkLst>
        </pc:inkChg>
        <pc:inkChg chg="add mod">
          <ac:chgData name="Sujoy Sikdar" userId="461f446da299a2d6" providerId="LiveId" clId="{4396BAE8-D8C7-42EC-8757-EF7A884D09C4}" dt="2022-02-02T14:09:44.386" v="80"/>
          <ac:inkMkLst>
            <pc:docMk/>
            <pc:sldMk cId="4044433596" sldId="330"/>
            <ac:inkMk id="8" creationId="{7E549056-759B-4802-96B1-E4736C006D15}"/>
          </ac:inkMkLst>
        </pc:inkChg>
        <pc:inkChg chg="add del mod">
          <ac:chgData name="Sujoy Sikdar" userId="461f446da299a2d6" providerId="LiveId" clId="{4396BAE8-D8C7-42EC-8757-EF7A884D09C4}" dt="2022-02-02T14:09:57.966" v="81" actId="478"/>
          <ac:inkMkLst>
            <pc:docMk/>
            <pc:sldMk cId="4044433596" sldId="330"/>
            <ac:inkMk id="11" creationId="{11656962-5AEA-44C6-9C8A-3D8EF1AC659A}"/>
          </ac:inkMkLst>
        </pc:inkChg>
        <pc:inkChg chg="add del mod">
          <ac:chgData name="Sujoy Sikdar" userId="461f446da299a2d6" providerId="LiveId" clId="{4396BAE8-D8C7-42EC-8757-EF7A884D09C4}" dt="2022-02-02T14:10:01.749" v="82" actId="478"/>
          <ac:inkMkLst>
            <pc:docMk/>
            <pc:sldMk cId="4044433596" sldId="330"/>
            <ac:inkMk id="12" creationId="{0F8EE63C-3B63-40B1-95B6-1E91847C758C}"/>
          </ac:inkMkLst>
        </pc:inkChg>
        <pc:inkChg chg="add del mod">
          <ac:chgData name="Sujoy Sikdar" userId="461f446da299a2d6" providerId="LiveId" clId="{4396BAE8-D8C7-42EC-8757-EF7A884D09C4}" dt="2022-02-02T14:10:08.510" v="86" actId="478"/>
          <ac:inkMkLst>
            <pc:docMk/>
            <pc:sldMk cId="4044433596" sldId="330"/>
            <ac:inkMk id="13" creationId="{9ACBC00D-B37E-488D-A4D1-93C972EB25D6}"/>
          </ac:inkMkLst>
        </pc:inkChg>
        <pc:inkChg chg="add del mod">
          <ac:chgData name="Sujoy Sikdar" userId="461f446da299a2d6" providerId="LiveId" clId="{4396BAE8-D8C7-42EC-8757-EF7A884D09C4}" dt="2022-02-02T14:10:03.214" v="83" actId="478"/>
          <ac:inkMkLst>
            <pc:docMk/>
            <pc:sldMk cId="4044433596" sldId="330"/>
            <ac:inkMk id="14" creationId="{8921FEC8-444B-4DC2-84C5-EB336288ED06}"/>
          </ac:inkMkLst>
        </pc:inkChg>
        <pc:inkChg chg="add del mod">
          <ac:chgData name="Sujoy Sikdar" userId="461f446da299a2d6" providerId="LiveId" clId="{4396BAE8-D8C7-42EC-8757-EF7A884D09C4}" dt="2022-02-02T14:10:07.090" v="85" actId="478"/>
          <ac:inkMkLst>
            <pc:docMk/>
            <pc:sldMk cId="4044433596" sldId="330"/>
            <ac:inkMk id="15" creationId="{2676D127-8FEA-4853-ABFD-8C3AD0A71F83}"/>
          </ac:inkMkLst>
        </pc:inkChg>
        <pc:inkChg chg="add del mod">
          <ac:chgData name="Sujoy Sikdar" userId="461f446da299a2d6" providerId="LiveId" clId="{4396BAE8-D8C7-42EC-8757-EF7A884D09C4}" dt="2022-02-02T14:10:04.766" v="84" actId="478"/>
          <ac:inkMkLst>
            <pc:docMk/>
            <pc:sldMk cId="4044433596" sldId="330"/>
            <ac:inkMk id="16" creationId="{8706AB25-61AA-409E-B160-7368A9D33B81}"/>
          </ac:inkMkLst>
        </pc:inkChg>
        <pc:inkChg chg="add del mod">
          <ac:chgData name="Sujoy Sikdar" userId="461f446da299a2d6" providerId="LiveId" clId="{4396BAE8-D8C7-42EC-8757-EF7A884D09C4}" dt="2022-02-02T14:10:35.246" v="91" actId="478"/>
          <ac:inkMkLst>
            <pc:docMk/>
            <pc:sldMk cId="4044433596" sldId="330"/>
            <ac:inkMk id="17" creationId="{9F22650E-9F77-4112-801F-5F8ED3542962}"/>
          </ac:inkMkLst>
        </pc:inkChg>
        <pc:inkChg chg="add mod">
          <ac:chgData name="Sujoy Sikdar" userId="461f446da299a2d6" providerId="LiveId" clId="{4396BAE8-D8C7-42EC-8757-EF7A884D09C4}" dt="2022-02-02T14:09:44.386" v="80"/>
          <ac:inkMkLst>
            <pc:docMk/>
            <pc:sldMk cId="4044433596" sldId="330"/>
            <ac:inkMk id="19" creationId="{7BA715ED-E9BB-403B-92EF-33FFB75EBD40}"/>
          </ac:inkMkLst>
        </pc:inkChg>
        <pc:cxnChg chg="add mod">
          <ac:chgData name="Sujoy Sikdar" userId="461f446da299a2d6" providerId="LiveId" clId="{4396BAE8-D8C7-42EC-8757-EF7A884D09C4}" dt="2022-02-02T14:09:44.386" v="80"/>
          <ac:cxnSpMkLst>
            <pc:docMk/>
            <pc:sldMk cId="4044433596" sldId="330"/>
            <ac:cxnSpMk id="10" creationId="{25D7E3CD-974D-4C30-B956-B8677F618F1A}"/>
          </ac:cxnSpMkLst>
        </pc:cxnChg>
        <pc:cxnChg chg="add mod">
          <ac:chgData name="Sujoy Sikdar" userId="461f446da299a2d6" providerId="LiveId" clId="{4396BAE8-D8C7-42EC-8757-EF7A884D09C4}" dt="2022-02-02T14:09:44.386" v="80"/>
          <ac:cxnSpMkLst>
            <pc:docMk/>
            <pc:sldMk cId="4044433596" sldId="330"/>
            <ac:cxnSpMk id="22" creationId="{AC04F584-52A5-43AC-AC7F-5C9D69E8CFD8}"/>
          </ac:cxnSpMkLst>
        </pc:cxnChg>
      </pc:sldChg>
      <pc:sldChg chg="addSp delSp modSp new del mod">
        <pc:chgData name="Sujoy Sikdar" userId="461f446da299a2d6" providerId="LiveId" clId="{4396BAE8-D8C7-42EC-8757-EF7A884D09C4}" dt="2022-02-02T16:27:07.576" v="4449" actId="47"/>
        <pc:sldMkLst>
          <pc:docMk/>
          <pc:sldMk cId="2336800362" sldId="331"/>
        </pc:sldMkLst>
        <pc:spChg chg="del">
          <ac:chgData name="Sujoy Sikdar" userId="461f446da299a2d6" providerId="LiveId" clId="{4396BAE8-D8C7-42EC-8757-EF7A884D09C4}" dt="2022-02-02T14:11:08.680" v="95" actId="478"/>
          <ac:spMkLst>
            <pc:docMk/>
            <pc:sldMk cId="2336800362" sldId="331"/>
            <ac:spMk id="2" creationId="{9C21FDF8-5DD9-4B77-8C3A-F3CB074B62CD}"/>
          </ac:spMkLst>
        </pc:spChg>
        <pc:spChg chg="del">
          <ac:chgData name="Sujoy Sikdar" userId="461f446da299a2d6" providerId="LiveId" clId="{4396BAE8-D8C7-42EC-8757-EF7A884D09C4}" dt="2022-02-02T14:11:03.293" v="94" actId="478"/>
          <ac:spMkLst>
            <pc:docMk/>
            <pc:sldMk cId="2336800362" sldId="331"/>
            <ac:spMk id="3" creationId="{B5349A98-35B3-453B-A9CF-3907A532EF75}"/>
          </ac:spMkLst>
        </pc:spChg>
        <pc:spChg chg="add mod">
          <ac:chgData name="Sujoy Sikdar" userId="461f446da299a2d6" providerId="LiveId" clId="{4396BAE8-D8C7-42EC-8757-EF7A884D09C4}" dt="2022-02-02T14:10:59.278" v="93"/>
          <ac:spMkLst>
            <pc:docMk/>
            <pc:sldMk cId="2336800362" sldId="331"/>
            <ac:spMk id="5" creationId="{B059C251-C44D-434F-80CC-E099CE2ADFF4}"/>
          </ac:spMkLst>
        </pc:spChg>
        <pc:spChg chg="add del mod">
          <ac:chgData name="Sujoy Sikdar" userId="461f446da299a2d6" providerId="LiveId" clId="{4396BAE8-D8C7-42EC-8757-EF7A884D09C4}" dt="2022-02-02T14:26:14.923" v="516" actId="478"/>
          <ac:spMkLst>
            <pc:docMk/>
            <pc:sldMk cId="2336800362" sldId="331"/>
            <ac:spMk id="7" creationId="{37B9C995-F07C-42EE-87F9-F028294B441F}"/>
          </ac:spMkLst>
        </pc:spChg>
        <pc:spChg chg="add mod">
          <ac:chgData name="Sujoy Sikdar" userId="461f446da299a2d6" providerId="LiveId" clId="{4396BAE8-D8C7-42EC-8757-EF7A884D09C4}" dt="2022-02-02T14:10:59.278" v="93"/>
          <ac:spMkLst>
            <pc:docMk/>
            <pc:sldMk cId="2336800362" sldId="331"/>
            <ac:spMk id="9" creationId="{EB18E2E6-FF67-46C5-82F9-6943B83D1E60}"/>
          </ac:spMkLst>
        </pc:spChg>
        <pc:spChg chg="add mod">
          <ac:chgData name="Sujoy Sikdar" userId="461f446da299a2d6" providerId="LiveId" clId="{4396BAE8-D8C7-42EC-8757-EF7A884D09C4}" dt="2022-02-02T14:10:59.278" v="93"/>
          <ac:spMkLst>
            <pc:docMk/>
            <pc:sldMk cId="2336800362" sldId="331"/>
            <ac:spMk id="11" creationId="{55BA1A2D-1C8D-470E-BD8A-909EE9C0F55E}"/>
          </ac:spMkLst>
        </pc:spChg>
        <pc:spChg chg="add del mod">
          <ac:chgData name="Sujoy Sikdar" userId="461f446da299a2d6" providerId="LiveId" clId="{4396BAE8-D8C7-42EC-8757-EF7A884D09C4}" dt="2022-02-02T14:11:36.218" v="98" actId="478"/>
          <ac:spMkLst>
            <pc:docMk/>
            <pc:sldMk cId="2336800362" sldId="331"/>
            <ac:spMk id="12" creationId="{B9E0E0C6-107C-4C9D-8B98-A401866C730D}"/>
          </ac:spMkLst>
        </pc:spChg>
        <pc:spChg chg="mod">
          <ac:chgData name="Sujoy Sikdar" userId="461f446da299a2d6" providerId="LiveId" clId="{4396BAE8-D8C7-42EC-8757-EF7A884D09C4}" dt="2022-02-02T14:26:52.346" v="528" actId="207"/>
          <ac:spMkLst>
            <pc:docMk/>
            <pc:sldMk cId="2336800362" sldId="331"/>
            <ac:spMk id="15" creationId="{04D62916-A9DF-4C55-979F-744D5C5FE608}"/>
          </ac:spMkLst>
        </pc:spChg>
        <pc:spChg chg="mod">
          <ac:chgData name="Sujoy Sikdar" userId="461f446da299a2d6" providerId="LiveId" clId="{4396BAE8-D8C7-42EC-8757-EF7A884D09C4}" dt="2022-02-02T14:26:42.674" v="524" actId="113"/>
          <ac:spMkLst>
            <pc:docMk/>
            <pc:sldMk cId="2336800362" sldId="331"/>
            <ac:spMk id="16" creationId="{E12E5700-B987-438C-9D0D-16AC153D8361}"/>
          </ac:spMkLst>
        </pc:spChg>
        <pc:spChg chg="mod">
          <ac:chgData name="Sujoy Sikdar" userId="461f446da299a2d6" providerId="LiveId" clId="{4396BAE8-D8C7-42EC-8757-EF7A884D09C4}" dt="2022-02-02T14:27:00.884" v="532" actId="207"/>
          <ac:spMkLst>
            <pc:docMk/>
            <pc:sldMk cId="2336800362" sldId="331"/>
            <ac:spMk id="17" creationId="{38D06594-9BF7-494B-AEE3-99272C99B579}"/>
          </ac:spMkLst>
        </pc:spChg>
        <pc:spChg chg="mod">
          <ac:chgData name="Sujoy Sikdar" userId="461f446da299a2d6" providerId="LiveId" clId="{4396BAE8-D8C7-42EC-8757-EF7A884D09C4}" dt="2022-02-02T14:26:56.209" v="530" actId="113"/>
          <ac:spMkLst>
            <pc:docMk/>
            <pc:sldMk cId="2336800362" sldId="331"/>
            <ac:spMk id="18" creationId="{87B156B2-566C-478D-8772-90A718849267}"/>
          </ac:spMkLst>
        </pc:spChg>
        <pc:spChg chg="mod">
          <ac:chgData name="Sujoy Sikdar" userId="461f446da299a2d6" providerId="LiveId" clId="{4396BAE8-D8C7-42EC-8757-EF7A884D09C4}" dt="2022-02-02T14:25:40.967" v="509" actId="207"/>
          <ac:spMkLst>
            <pc:docMk/>
            <pc:sldMk cId="2336800362" sldId="331"/>
            <ac:spMk id="19" creationId="{C94A33D9-ED02-4CDD-BB0A-DD0C8ED7331B}"/>
          </ac:spMkLst>
        </pc:spChg>
        <pc:spChg chg="mod">
          <ac:chgData name="Sujoy Sikdar" userId="461f446da299a2d6" providerId="LiveId" clId="{4396BAE8-D8C7-42EC-8757-EF7A884D09C4}" dt="2022-02-02T14:26:28.449" v="518" actId="113"/>
          <ac:spMkLst>
            <pc:docMk/>
            <pc:sldMk cId="2336800362" sldId="331"/>
            <ac:spMk id="20" creationId="{53DC52D5-2C97-42DD-9E7A-57D872861DEF}"/>
          </ac:spMkLst>
        </pc:spChg>
        <pc:spChg chg="mod">
          <ac:chgData name="Sujoy Sikdar" userId="461f446da299a2d6" providerId="LiveId" clId="{4396BAE8-D8C7-42EC-8757-EF7A884D09C4}" dt="2022-02-02T14:26:47.653" v="526" actId="113"/>
          <ac:spMkLst>
            <pc:docMk/>
            <pc:sldMk cId="2336800362" sldId="331"/>
            <ac:spMk id="21" creationId="{CC73DF08-EAFE-4C20-B059-4296220E5010}"/>
          </ac:spMkLst>
        </pc:spChg>
        <pc:spChg chg="mod">
          <ac:chgData name="Sujoy Sikdar" userId="461f446da299a2d6" providerId="LiveId" clId="{4396BAE8-D8C7-42EC-8757-EF7A884D09C4}" dt="2022-02-02T14:26:35.039" v="520" actId="207"/>
          <ac:spMkLst>
            <pc:docMk/>
            <pc:sldMk cId="2336800362" sldId="331"/>
            <ac:spMk id="22" creationId="{F26BFE36-6AA1-48C3-8E69-01A3BF0DAD80}"/>
          </ac:spMkLst>
        </pc:spChg>
        <pc:spChg chg="mod">
          <ac:chgData name="Sujoy Sikdar" userId="461f446da299a2d6" providerId="LiveId" clId="{4396BAE8-D8C7-42EC-8757-EF7A884D09C4}" dt="2022-02-02T14:26:39.324" v="522" actId="207"/>
          <ac:spMkLst>
            <pc:docMk/>
            <pc:sldMk cId="2336800362" sldId="331"/>
            <ac:spMk id="23" creationId="{CDFEA21A-BFA6-4F64-8803-F24196B5E240}"/>
          </ac:spMkLst>
        </pc:spChg>
        <pc:grpChg chg="add del mod">
          <ac:chgData name="Sujoy Sikdar" userId="461f446da299a2d6" providerId="LiveId" clId="{4396BAE8-D8C7-42EC-8757-EF7A884D09C4}" dt="2022-02-02T14:26:10.997" v="515" actId="478"/>
          <ac:grpSpMkLst>
            <pc:docMk/>
            <pc:sldMk cId="2336800362" sldId="331"/>
            <ac:grpSpMk id="14" creationId="{418944E5-7E80-4921-8CA7-D8FF9F9B97EE}"/>
          </ac:grpSpMkLst>
        </pc:grpChg>
        <pc:inkChg chg="add mod">
          <ac:chgData name="Sujoy Sikdar" userId="461f446da299a2d6" providerId="LiveId" clId="{4396BAE8-D8C7-42EC-8757-EF7A884D09C4}" dt="2022-02-02T14:10:59.278" v="93"/>
          <ac:inkMkLst>
            <pc:docMk/>
            <pc:sldMk cId="2336800362" sldId="331"/>
            <ac:inkMk id="6" creationId="{30A295AD-CECE-4753-9B0B-8097711B6BB2}"/>
          </ac:inkMkLst>
        </pc:inkChg>
        <pc:inkChg chg="add mod">
          <ac:chgData name="Sujoy Sikdar" userId="461f446da299a2d6" providerId="LiveId" clId="{4396BAE8-D8C7-42EC-8757-EF7A884D09C4}" dt="2022-02-02T14:10:59.278" v="93"/>
          <ac:inkMkLst>
            <pc:docMk/>
            <pc:sldMk cId="2336800362" sldId="331"/>
            <ac:inkMk id="10" creationId="{2C9FC089-08B0-43C2-B4B1-8EC635D5C94C}"/>
          </ac:inkMkLst>
        </pc:inkChg>
        <pc:cxnChg chg="add del mod">
          <ac:chgData name="Sujoy Sikdar" userId="461f446da299a2d6" providerId="LiveId" clId="{4396BAE8-D8C7-42EC-8757-EF7A884D09C4}" dt="2022-02-02T14:11:33.703" v="97" actId="478"/>
          <ac:cxnSpMkLst>
            <pc:docMk/>
            <pc:sldMk cId="2336800362" sldId="331"/>
            <ac:cxnSpMk id="8" creationId="{99067C3A-259F-4806-B54C-FF0538859064}"/>
          </ac:cxnSpMkLst>
        </pc:cxnChg>
        <pc:cxnChg chg="add del mod">
          <ac:chgData name="Sujoy Sikdar" userId="461f446da299a2d6" providerId="LiveId" clId="{4396BAE8-D8C7-42EC-8757-EF7A884D09C4}" dt="2022-02-02T14:11:31.129" v="96" actId="478"/>
          <ac:cxnSpMkLst>
            <pc:docMk/>
            <pc:sldMk cId="2336800362" sldId="331"/>
            <ac:cxnSpMk id="13" creationId="{DB61C2D1-BA41-47B5-871D-59569A05FBEB}"/>
          </ac:cxnSpMkLst>
        </pc:cxnChg>
      </pc:sldChg>
      <pc:sldChg chg="addSp delSp modSp new mod ord modAnim">
        <pc:chgData name="Sujoy Sikdar" userId="461f446da299a2d6" providerId="LiveId" clId="{4396BAE8-D8C7-42EC-8757-EF7A884D09C4}" dt="2022-02-02T17:52:27.158" v="6214"/>
        <pc:sldMkLst>
          <pc:docMk/>
          <pc:sldMk cId="2363967789" sldId="332"/>
        </pc:sldMkLst>
        <pc:spChg chg="del">
          <ac:chgData name="Sujoy Sikdar" userId="461f446da299a2d6" providerId="LiveId" clId="{4396BAE8-D8C7-42EC-8757-EF7A884D09C4}" dt="2022-02-02T14:12:31.831" v="102" actId="478"/>
          <ac:spMkLst>
            <pc:docMk/>
            <pc:sldMk cId="2363967789" sldId="332"/>
            <ac:spMk id="2" creationId="{65A03395-F3AA-44D5-B8D6-E8CF491D2366}"/>
          </ac:spMkLst>
        </pc:spChg>
        <pc:spChg chg="del">
          <ac:chgData name="Sujoy Sikdar" userId="461f446da299a2d6" providerId="LiveId" clId="{4396BAE8-D8C7-42EC-8757-EF7A884D09C4}" dt="2022-02-02T14:12:31.831" v="102" actId="478"/>
          <ac:spMkLst>
            <pc:docMk/>
            <pc:sldMk cId="2363967789" sldId="332"/>
            <ac:spMk id="3" creationId="{AB8F9013-46BD-4FF6-AAB2-D211DA53FC4D}"/>
          </ac:spMkLst>
        </pc:spChg>
        <pc:spChg chg="del">
          <ac:chgData name="Sujoy Sikdar" userId="461f446da299a2d6" providerId="LiveId" clId="{4396BAE8-D8C7-42EC-8757-EF7A884D09C4}" dt="2022-02-02T14:12:31.831" v="102" actId="478"/>
          <ac:spMkLst>
            <pc:docMk/>
            <pc:sldMk cId="2363967789" sldId="332"/>
            <ac:spMk id="4" creationId="{14B70F79-0902-40DF-83F3-D99CB6489E83}"/>
          </ac:spMkLst>
        </pc:spChg>
        <pc:spChg chg="add mod">
          <ac:chgData name="Sujoy Sikdar" userId="461f446da299a2d6" providerId="LiveId" clId="{4396BAE8-D8C7-42EC-8757-EF7A884D09C4}" dt="2022-02-02T14:37:17.923" v="822" actId="1076"/>
          <ac:spMkLst>
            <pc:docMk/>
            <pc:sldMk cId="2363967789" sldId="332"/>
            <ac:spMk id="10" creationId="{CD2F271C-C04D-4BF8-92F4-3D63E1B99AFF}"/>
          </ac:spMkLst>
        </pc:spChg>
        <pc:spChg chg="add del mod">
          <ac:chgData name="Sujoy Sikdar" userId="461f446da299a2d6" providerId="LiveId" clId="{4396BAE8-D8C7-42EC-8757-EF7A884D09C4}" dt="2022-02-02T14:24:51.871" v="505" actId="478"/>
          <ac:spMkLst>
            <pc:docMk/>
            <pc:sldMk cId="2363967789" sldId="332"/>
            <ac:spMk id="32" creationId="{DFDCC2E9-B41D-435B-B0E8-C7CC9C11BF26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46" creationId="{5AFFCB50-A433-4ABD-BD93-869B2E99D661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47" creationId="{9C808285-3451-4969-B54F-20C4F4AB0F4E}"/>
          </ac:spMkLst>
        </pc:spChg>
        <pc:spChg chg="add del mod">
          <ac:chgData name="Sujoy Sikdar" userId="461f446da299a2d6" providerId="LiveId" clId="{4396BAE8-D8C7-42EC-8757-EF7A884D09C4}" dt="2022-02-02T14:34:28.408" v="682" actId="478"/>
          <ac:spMkLst>
            <pc:docMk/>
            <pc:sldMk cId="2363967789" sldId="332"/>
            <ac:spMk id="48" creationId="{54F5F411-CB6B-4FA2-87F9-9F082FBCD9A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49" creationId="{9DF6FF7F-F40E-4F37-B04A-0482F7D6F497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0" creationId="{47B0E743-2FFB-4AA4-A0A8-EBEE3A759EC6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1" creationId="{DADEE8C0-0899-4B84-BE6E-065DB7435FBF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2" creationId="{0F4B3A91-EACB-4834-B7D2-92155A410690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3" creationId="{62321EF5-EE9B-497E-A9C2-B731BA8DBB0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4" creationId="{C763946E-9370-4189-9DFB-3E4A3C87F48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5" creationId="{2204E4A4-128B-4503-BB9E-C783F249720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6" creationId="{A2477CD7-C704-4D8E-B29D-267FF112A26E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7" creationId="{54AFB0F1-8DE9-4F9D-B00B-1820090C414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8" creationId="{F51F3C20-6DD6-419B-B636-E646940F552B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59" creationId="{1AFB7954-B086-4505-9BC3-949A0232FD26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0" creationId="{46F6D484-0A31-4424-91CE-A8B5FE1775D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1" creationId="{D3F8ED1E-0AFB-4A28-B624-CB0F5A8BC7FB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2" creationId="{142C0DED-319E-4A24-92ED-3438AF8D6D1E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3" creationId="{D17EA9AB-8B53-4BFA-B0E8-945F2D10E6EA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4" creationId="{F70BC551-D0AE-45E1-9AA4-55C9F4A79A96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5" creationId="{099505C0-5E71-477B-AA36-0C2D5F16CB7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6" creationId="{6F3CC51C-E420-4E68-98C0-AE93FE123C3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7" creationId="{E5659A07-4892-4357-A6EE-0B2ECAA0162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8" creationId="{D01AE740-1384-424D-A78E-84B649374FB9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69" creationId="{4BAFD10E-B1AE-4726-9DDE-01AAE5A31DB2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0" creationId="{60AA5E33-A44C-48D2-AEA9-4D9DE8CB47F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1" creationId="{D52B5FD9-C98B-4102-98C7-44FF85D91CCC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2" creationId="{EAB60BE5-8621-46A9-BB26-F7FDFEA8891F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3" creationId="{11CDA5FE-D05E-401B-89D0-933274278E54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74" creationId="{FF862EDC-4969-4A69-8098-D90BBBCE63BC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5" creationId="{0DC2DBD9-6AAB-4381-B09A-421785A07DD5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6" creationId="{2705E74C-5837-4481-915B-EFEA8E7F1131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7" creationId="{2EA77758-CEC8-4F1C-9908-D24311A941DF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8" creationId="{AEAD0C95-010A-459A-BD88-304AA901BAFD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79" creationId="{D2157A4D-B25E-4E5D-8A3E-4D5A1179DBDB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80" creationId="{04100036-4E3E-44E7-AD6D-8F3615674FBE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81" creationId="{08FD204B-4536-49C4-9E43-D895F803B92E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82" creationId="{8026371E-1114-4511-A8C5-DE3923ECB72B}"/>
          </ac:spMkLst>
        </pc:spChg>
        <pc:spChg chg="add del mod">
          <ac:chgData name="Sujoy Sikdar" userId="461f446da299a2d6" providerId="LiveId" clId="{4396BAE8-D8C7-42EC-8757-EF7A884D09C4}" dt="2022-02-02T14:33:38.211" v="677"/>
          <ac:spMkLst>
            <pc:docMk/>
            <pc:sldMk cId="2363967789" sldId="332"/>
            <ac:spMk id="83" creationId="{91B205F6-AC29-4B1E-B3F2-B5A90EE2335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4" creationId="{B5FC725E-C6AB-47C6-8623-85AC345E9288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5" creationId="{7D4949E2-BD40-41B7-87F6-C2847ACC808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6" creationId="{5CCA3E2E-BCE5-4FEB-951E-FB75E8F4376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7" creationId="{7CD7DB7F-8483-4D2B-933C-E7692CDB903D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8" creationId="{00B28E31-6A6F-4FE1-9968-42EDCDFE25B3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89" creationId="{BEE32787-D5EA-46A1-A9FA-A0C67DE8367A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90" creationId="{C104D5A9-ED6C-420F-8CA9-920CB5707025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91" creationId="{96FE3DEA-0EE8-4E73-8858-C43C67778862}"/>
          </ac:spMkLst>
        </pc:spChg>
        <pc:spChg chg="add mod">
          <ac:chgData name="Sujoy Sikdar" userId="461f446da299a2d6" providerId="LiveId" clId="{4396BAE8-D8C7-42EC-8757-EF7A884D09C4}" dt="2022-02-02T14:34:41.205" v="706" actId="1035"/>
          <ac:spMkLst>
            <pc:docMk/>
            <pc:sldMk cId="2363967789" sldId="332"/>
            <ac:spMk id="92" creationId="{A3750969-5F21-472F-8F22-102737504B03}"/>
          </ac:spMkLst>
        </pc:spChg>
        <pc:spChg chg="add mod">
          <ac:chgData name="Sujoy Sikdar" userId="461f446da299a2d6" providerId="LiveId" clId="{4396BAE8-D8C7-42EC-8757-EF7A884D09C4}" dt="2022-02-02T14:35:43.943" v="757" actId="1076"/>
          <ac:spMkLst>
            <pc:docMk/>
            <pc:sldMk cId="2363967789" sldId="332"/>
            <ac:spMk id="93" creationId="{0A9F01EA-0862-465A-B981-AD5F52153660}"/>
          </ac:spMkLst>
        </pc:spChg>
        <pc:spChg chg="add mod">
          <ac:chgData name="Sujoy Sikdar" userId="461f446da299a2d6" providerId="LiveId" clId="{4396BAE8-D8C7-42EC-8757-EF7A884D09C4}" dt="2022-02-02T14:36:30.950" v="812" actId="1035"/>
          <ac:spMkLst>
            <pc:docMk/>
            <pc:sldMk cId="2363967789" sldId="332"/>
            <ac:spMk id="94" creationId="{E3A896A2-FCD8-49F9-B6F6-F1F3A26DB5C3}"/>
          </ac:spMkLst>
        </pc:spChg>
        <pc:spChg chg="add mod">
          <ac:chgData name="Sujoy Sikdar" userId="461f446da299a2d6" providerId="LiveId" clId="{4396BAE8-D8C7-42EC-8757-EF7A884D09C4}" dt="2022-02-02T14:36:58.401" v="816" actId="20577"/>
          <ac:spMkLst>
            <pc:docMk/>
            <pc:sldMk cId="2363967789" sldId="332"/>
            <ac:spMk id="95" creationId="{7A222A8E-BBF2-48F3-8C51-3F710746E028}"/>
          </ac:spMkLst>
        </pc:spChg>
        <pc:spChg chg="add mod">
          <ac:chgData name="Sujoy Sikdar" userId="461f446da299a2d6" providerId="LiveId" clId="{4396BAE8-D8C7-42EC-8757-EF7A884D09C4}" dt="2022-02-02T14:37:14.979" v="820" actId="20577"/>
          <ac:spMkLst>
            <pc:docMk/>
            <pc:sldMk cId="2363967789" sldId="332"/>
            <ac:spMk id="96" creationId="{570CF1D3-CA88-4130-AB9B-27C9393B4398}"/>
          </ac:spMkLst>
        </pc:spChg>
        <pc:spChg chg="add mod">
          <ac:chgData name="Sujoy Sikdar" userId="461f446da299a2d6" providerId="LiveId" clId="{4396BAE8-D8C7-42EC-8757-EF7A884D09C4}" dt="2022-02-02T14:37:33.998" v="828" actId="20577"/>
          <ac:spMkLst>
            <pc:docMk/>
            <pc:sldMk cId="2363967789" sldId="332"/>
            <ac:spMk id="97" creationId="{6B07330A-DEA2-44D3-965E-C63C93103EFC}"/>
          </ac:spMkLst>
        </pc:spChg>
        <pc:spChg chg="add mod">
          <ac:chgData name="Sujoy Sikdar" userId="461f446da299a2d6" providerId="LiveId" clId="{4396BAE8-D8C7-42EC-8757-EF7A884D09C4}" dt="2022-02-02T16:17:14.510" v="3918" actId="208"/>
          <ac:spMkLst>
            <pc:docMk/>
            <pc:sldMk cId="2363967789" sldId="332"/>
            <ac:spMk id="98" creationId="{41CB86CC-FCDB-4849-A0C7-3417BD7E8335}"/>
          </ac:spMkLst>
        </pc:spChg>
        <pc:spChg chg="add mod">
          <ac:chgData name="Sujoy Sikdar" userId="461f446da299a2d6" providerId="LiveId" clId="{4396BAE8-D8C7-42EC-8757-EF7A884D09C4}" dt="2022-02-02T14:40:52.011" v="846" actId="20577"/>
          <ac:spMkLst>
            <pc:docMk/>
            <pc:sldMk cId="2363967789" sldId="332"/>
            <ac:spMk id="99" creationId="{8C9668FB-E5CD-48B7-B4F7-3C677E520E74}"/>
          </ac:spMkLst>
        </pc:spChg>
        <pc:spChg chg="add mod">
          <ac:chgData name="Sujoy Sikdar" userId="461f446da299a2d6" providerId="LiveId" clId="{4396BAE8-D8C7-42EC-8757-EF7A884D09C4}" dt="2022-02-02T14:40:57.098" v="848" actId="20577"/>
          <ac:spMkLst>
            <pc:docMk/>
            <pc:sldMk cId="2363967789" sldId="332"/>
            <ac:spMk id="100" creationId="{A94602FD-B0FA-4FA5-B374-5801B05AAC19}"/>
          </ac:spMkLst>
        </pc:spChg>
        <pc:spChg chg="add del mod">
          <ac:chgData name="Sujoy Sikdar" userId="461f446da299a2d6" providerId="LiveId" clId="{4396BAE8-D8C7-42EC-8757-EF7A884D09C4}" dt="2022-02-02T14:51:34.370" v="855" actId="478"/>
          <ac:spMkLst>
            <pc:docMk/>
            <pc:sldMk cId="2363967789" sldId="332"/>
            <ac:spMk id="103" creationId="{01957031-1D72-4A11-8B2C-472FFFD95919}"/>
          </ac:spMkLst>
        </pc:spChg>
        <pc:spChg chg="add mod">
          <ac:chgData name="Sujoy Sikdar" userId="461f446da299a2d6" providerId="LiveId" clId="{4396BAE8-D8C7-42EC-8757-EF7A884D09C4}" dt="2022-02-02T15:09:05.272" v="885" actId="14100"/>
          <ac:spMkLst>
            <pc:docMk/>
            <pc:sldMk cId="2363967789" sldId="332"/>
            <ac:spMk id="110" creationId="{464F06AB-B655-4399-8A9F-EBBA652CF335}"/>
          </ac:spMkLst>
        </pc:spChg>
        <pc:spChg chg="add mod">
          <ac:chgData name="Sujoy Sikdar" userId="461f446da299a2d6" providerId="LiveId" clId="{4396BAE8-D8C7-42EC-8757-EF7A884D09C4}" dt="2022-02-02T15:09:15.673" v="889" actId="1076"/>
          <ac:spMkLst>
            <pc:docMk/>
            <pc:sldMk cId="2363967789" sldId="332"/>
            <ac:spMk id="111" creationId="{DD637B75-FF87-459A-95A1-67190FC22D52}"/>
          </ac:spMkLst>
        </pc:spChg>
        <pc:spChg chg="add mod">
          <ac:chgData name="Sujoy Sikdar" userId="461f446da299a2d6" providerId="LiveId" clId="{4396BAE8-D8C7-42EC-8757-EF7A884D09C4}" dt="2022-02-02T15:09:25.976" v="892" actId="1036"/>
          <ac:spMkLst>
            <pc:docMk/>
            <pc:sldMk cId="2363967789" sldId="332"/>
            <ac:spMk id="112" creationId="{9481430F-6560-4D46-AD27-7619AEDF5BB1}"/>
          </ac:spMkLst>
        </pc:spChg>
        <pc:spChg chg="add mod">
          <ac:chgData name="Sujoy Sikdar" userId="461f446da299a2d6" providerId="LiveId" clId="{4396BAE8-D8C7-42EC-8757-EF7A884D09C4}" dt="2022-02-02T15:09:51.221" v="902" actId="1076"/>
          <ac:spMkLst>
            <pc:docMk/>
            <pc:sldMk cId="2363967789" sldId="332"/>
            <ac:spMk id="113" creationId="{B68965BA-DB3C-4850-878F-140A45923CED}"/>
          </ac:spMkLst>
        </pc:spChg>
        <pc:spChg chg="add mod">
          <ac:chgData name="Sujoy Sikdar" userId="461f446da299a2d6" providerId="LiveId" clId="{4396BAE8-D8C7-42EC-8757-EF7A884D09C4}" dt="2022-02-02T15:09:38.591" v="897" actId="1076"/>
          <ac:spMkLst>
            <pc:docMk/>
            <pc:sldMk cId="2363967789" sldId="332"/>
            <ac:spMk id="114" creationId="{115520B2-99DD-4E94-81E0-C672E63B6B73}"/>
          </ac:spMkLst>
        </pc:spChg>
        <pc:spChg chg="add mod">
          <ac:chgData name="Sujoy Sikdar" userId="461f446da299a2d6" providerId="LiveId" clId="{4396BAE8-D8C7-42EC-8757-EF7A884D09C4}" dt="2022-02-02T15:10:01.113" v="904" actId="1076"/>
          <ac:spMkLst>
            <pc:docMk/>
            <pc:sldMk cId="2363967789" sldId="332"/>
            <ac:spMk id="115" creationId="{8A693FD2-817A-4CEC-B12A-3D5AAEBE302A}"/>
          </ac:spMkLst>
        </pc:spChg>
        <pc:spChg chg="add mod">
          <ac:chgData name="Sujoy Sikdar" userId="461f446da299a2d6" providerId="LiveId" clId="{4396BAE8-D8C7-42EC-8757-EF7A884D09C4}" dt="2022-02-02T15:10:06.432" v="906" actId="1076"/>
          <ac:spMkLst>
            <pc:docMk/>
            <pc:sldMk cId="2363967789" sldId="332"/>
            <ac:spMk id="116" creationId="{B1071AA3-55A5-4E7E-992D-0D0D95AC7900}"/>
          </ac:spMkLst>
        </pc:spChg>
        <pc:spChg chg="add mod">
          <ac:chgData name="Sujoy Sikdar" userId="461f446da299a2d6" providerId="LiveId" clId="{4396BAE8-D8C7-42EC-8757-EF7A884D09C4}" dt="2022-02-02T15:10:10.243" v="908" actId="1076"/>
          <ac:spMkLst>
            <pc:docMk/>
            <pc:sldMk cId="2363967789" sldId="332"/>
            <ac:spMk id="117" creationId="{88C4342C-8E7D-4AE9-B5F2-F78C0BBBA2A5}"/>
          </ac:spMkLst>
        </pc:spChg>
        <pc:spChg chg="add mod">
          <ac:chgData name="Sujoy Sikdar" userId="461f446da299a2d6" providerId="LiveId" clId="{4396BAE8-D8C7-42EC-8757-EF7A884D09C4}" dt="2022-02-02T15:10:14.219" v="910" actId="1076"/>
          <ac:spMkLst>
            <pc:docMk/>
            <pc:sldMk cId="2363967789" sldId="332"/>
            <ac:spMk id="118" creationId="{26495EA4-A9CE-423F-AB25-1A7393123103}"/>
          </ac:spMkLst>
        </pc:spChg>
        <pc:spChg chg="add mod">
          <ac:chgData name="Sujoy Sikdar" userId="461f446da299a2d6" providerId="LiveId" clId="{4396BAE8-D8C7-42EC-8757-EF7A884D09C4}" dt="2022-02-02T15:10:47.319" v="924" actId="1036"/>
          <ac:spMkLst>
            <pc:docMk/>
            <pc:sldMk cId="2363967789" sldId="332"/>
            <ac:spMk id="119" creationId="{26423B38-2C0A-45D8-BA82-15503B8D0546}"/>
          </ac:spMkLst>
        </pc:spChg>
        <pc:spChg chg="add mod">
          <ac:chgData name="Sujoy Sikdar" userId="461f446da299a2d6" providerId="LiveId" clId="{4396BAE8-D8C7-42EC-8757-EF7A884D09C4}" dt="2022-02-02T15:10:30.453" v="914" actId="1076"/>
          <ac:spMkLst>
            <pc:docMk/>
            <pc:sldMk cId="2363967789" sldId="332"/>
            <ac:spMk id="120" creationId="{2D0C4BEC-3C75-4760-88FF-A37E2C75442F}"/>
          </ac:spMkLst>
        </pc:spChg>
        <pc:spChg chg="add mod">
          <ac:chgData name="Sujoy Sikdar" userId="461f446da299a2d6" providerId="LiveId" clId="{4396BAE8-D8C7-42EC-8757-EF7A884D09C4}" dt="2022-02-02T15:10:34.256" v="916" actId="1076"/>
          <ac:spMkLst>
            <pc:docMk/>
            <pc:sldMk cId="2363967789" sldId="332"/>
            <ac:spMk id="121" creationId="{A99EDA4D-6CA8-46DC-94A1-5E3B38C8B4B6}"/>
          </ac:spMkLst>
        </pc:spChg>
        <pc:spChg chg="add mod">
          <ac:chgData name="Sujoy Sikdar" userId="461f446da299a2d6" providerId="LiveId" clId="{4396BAE8-D8C7-42EC-8757-EF7A884D09C4}" dt="2022-02-02T15:10:38.923" v="918" actId="1076"/>
          <ac:spMkLst>
            <pc:docMk/>
            <pc:sldMk cId="2363967789" sldId="332"/>
            <ac:spMk id="122" creationId="{55A0746D-EFD4-4378-A1C1-42348AF0DDDE}"/>
          </ac:spMkLst>
        </pc:spChg>
        <pc:spChg chg="add mod">
          <ac:chgData name="Sujoy Sikdar" userId="461f446da299a2d6" providerId="LiveId" clId="{4396BAE8-D8C7-42EC-8757-EF7A884D09C4}" dt="2022-02-02T15:10:43.443" v="920" actId="1076"/>
          <ac:spMkLst>
            <pc:docMk/>
            <pc:sldMk cId="2363967789" sldId="332"/>
            <ac:spMk id="123" creationId="{8A3C22D8-0639-43F5-BEF1-1B03518F6853}"/>
          </ac:spMkLst>
        </pc:spChg>
        <pc:spChg chg="add mod">
          <ac:chgData name="Sujoy Sikdar" userId="461f446da299a2d6" providerId="LiveId" clId="{4396BAE8-D8C7-42EC-8757-EF7A884D09C4}" dt="2022-02-02T15:10:56.702" v="926" actId="1076"/>
          <ac:spMkLst>
            <pc:docMk/>
            <pc:sldMk cId="2363967789" sldId="332"/>
            <ac:spMk id="124" creationId="{1D32D004-CC05-492E-B3EA-4CD4C10C9FE0}"/>
          </ac:spMkLst>
        </pc:spChg>
        <pc:spChg chg="add mod">
          <ac:chgData name="Sujoy Sikdar" userId="461f446da299a2d6" providerId="LiveId" clId="{4396BAE8-D8C7-42EC-8757-EF7A884D09C4}" dt="2022-02-02T15:11:05.725" v="930" actId="1038"/>
          <ac:spMkLst>
            <pc:docMk/>
            <pc:sldMk cId="2363967789" sldId="332"/>
            <ac:spMk id="125" creationId="{B71C7FDD-A7B2-49B6-9F7E-3D583CF3B001}"/>
          </ac:spMkLst>
        </pc:spChg>
        <pc:spChg chg="add mod">
          <ac:chgData name="Sujoy Sikdar" userId="461f446da299a2d6" providerId="LiveId" clId="{4396BAE8-D8C7-42EC-8757-EF7A884D09C4}" dt="2022-02-02T15:11:18.666" v="933" actId="1076"/>
          <ac:spMkLst>
            <pc:docMk/>
            <pc:sldMk cId="2363967789" sldId="332"/>
            <ac:spMk id="126" creationId="{661B14E4-4729-4985-8F84-6299491BE9FA}"/>
          </ac:spMkLst>
        </pc:spChg>
        <pc:spChg chg="add mod">
          <ac:chgData name="Sujoy Sikdar" userId="461f446da299a2d6" providerId="LiveId" clId="{4396BAE8-D8C7-42EC-8757-EF7A884D09C4}" dt="2022-02-02T15:11:23.061" v="935" actId="1076"/>
          <ac:spMkLst>
            <pc:docMk/>
            <pc:sldMk cId="2363967789" sldId="332"/>
            <ac:spMk id="127" creationId="{BB5CC9AD-5EB0-400A-B01E-CB1B0028F25B}"/>
          </ac:spMkLst>
        </pc:spChg>
        <pc:spChg chg="add mod">
          <ac:chgData name="Sujoy Sikdar" userId="461f446da299a2d6" providerId="LiveId" clId="{4396BAE8-D8C7-42EC-8757-EF7A884D09C4}" dt="2022-02-02T15:11:28.178" v="937" actId="1076"/>
          <ac:spMkLst>
            <pc:docMk/>
            <pc:sldMk cId="2363967789" sldId="332"/>
            <ac:spMk id="128" creationId="{CDAC030D-BB6E-4FC5-9393-5AB7000E8E5D}"/>
          </ac:spMkLst>
        </pc:spChg>
        <pc:spChg chg="add mod">
          <ac:chgData name="Sujoy Sikdar" userId="461f446da299a2d6" providerId="LiveId" clId="{4396BAE8-D8C7-42EC-8757-EF7A884D09C4}" dt="2022-02-02T15:11:32.795" v="939" actId="1076"/>
          <ac:spMkLst>
            <pc:docMk/>
            <pc:sldMk cId="2363967789" sldId="332"/>
            <ac:spMk id="129" creationId="{BE44709C-9153-489F-8C89-F43BCF8535F9}"/>
          </ac:spMkLst>
        </pc:spChg>
        <pc:spChg chg="add mod">
          <ac:chgData name="Sujoy Sikdar" userId="461f446da299a2d6" providerId="LiveId" clId="{4396BAE8-D8C7-42EC-8757-EF7A884D09C4}" dt="2022-02-02T15:11:45.834" v="951" actId="1036"/>
          <ac:spMkLst>
            <pc:docMk/>
            <pc:sldMk cId="2363967789" sldId="332"/>
            <ac:spMk id="130" creationId="{DB974C05-B34A-4BED-A22B-6DA339FF828B}"/>
          </ac:spMkLst>
        </pc:spChg>
        <pc:spChg chg="add mod">
          <ac:chgData name="Sujoy Sikdar" userId="461f446da299a2d6" providerId="LiveId" clId="{4396BAE8-D8C7-42EC-8757-EF7A884D09C4}" dt="2022-02-02T15:12:58.729" v="981" actId="1037"/>
          <ac:spMkLst>
            <pc:docMk/>
            <pc:sldMk cId="2363967789" sldId="332"/>
            <ac:spMk id="131" creationId="{4FAE6B19-6FA5-4E95-8327-3471A6053803}"/>
          </ac:spMkLst>
        </pc:spChg>
        <pc:spChg chg="add mod">
          <ac:chgData name="Sujoy Sikdar" userId="461f446da299a2d6" providerId="LiveId" clId="{4396BAE8-D8C7-42EC-8757-EF7A884D09C4}" dt="2022-02-02T15:12:17.559" v="957" actId="1076"/>
          <ac:spMkLst>
            <pc:docMk/>
            <pc:sldMk cId="2363967789" sldId="332"/>
            <ac:spMk id="132" creationId="{B20C5668-4914-4DA6-A969-80180B0DB42E}"/>
          </ac:spMkLst>
        </pc:spChg>
        <pc:spChg chg="add mod">
          <ac:chgData name="Sujoy Sikdar" userId="461f446da299a2d6" providerId="LiveId" clId="{4396BAE8-D8C7-42EC-8757-EF7A884D09C4}" dt="2022-02-02T15:12:28.076" v="961" actId="1076"/>
          <ac:spMkLst>
            <pc:docMk/>
            <pc:sldMk cId="2363967789" sldId="332"/>
            <ac:spMk id="133" creationId="{30C9718F-7C89-47A6-B0B4-9C3DDC04039E}"/>
          </ac:spMkLst>
        </pc:spChg>
        <pc:spChg chg="add mod">
          <ac:chgData name="Sujoy Sikdar" userId="461f446da299a2d6" providerId="LiveId" clId="{4396BAE8-D8C7-42EC-8757-EF7A884D09C4}" dt="2022-02-02T15:12:39.520" v="965" actId="1037"/>
          <ac:spMkLst>
            <pc:docMk/>
            <pc:sldMk cId="2363967789" sldId="332"/>
            <ac:spMk id="134" creationId="{B985A641-BF65-431F-B37F-53917CBEB397}"/>
          </ac:spMkLst>
        </pc:spChg>
        <pc:spChg chg="add mod">
          <ac:chgData name="Sujoy Sikdar" userId="461f446da299a2d6" providerId="LiveId" clId="{4396BAE8-D8C7-42EC-8757-EF7A884D09C4}" dt="2022-02-02T15:12:53.828" v="978" actId="1037"/>
          <ac:spMkLst>
            <pc:docMk/>
            <pc:sldMk cId="2363967789" sldId="332"/>
            <ac:spMk id="135" creationId="{7F4329BE-E894-4A86-9F2C-C26E4D35F346}"/>
          </ac:spMkLst>
        </pc:spChg>
        <pc:spChg chg="add mod">
          <ac:chgData name="Sujoy Sikdar" userId="461f446da299a2d6" providerId="LiveId" clId="{4396BAE8-D8C7-42EC-8757-EF7A884D09C4}" dt="2022-02-02T15:13:19.171" v="992" actId="1035"/>
          <ac:spMkLst>
            <pc:docMk/>
            <pc:sldMk cId="2363967789" sldId="332"/>
            <ac:spMk id="136" creationId="{36813747-B348-4E19-968D-164BA2E5DB96}"/>
          </ac:spMkLst>
        </pc:spChg>
        <pc:spChg chg="add mod">
          <ac:chgData name="Sujoy Sikdar" userId="461f446da299a2d6" providerId="LiveId" clId="{4396BAE8-D8C7-42EC-8757-EF7A884D09C4}" dt="2022-02-02T15:13:13.803" v="991" actId="1035"/>
          <ac:spMkLst>
            <pc:docMk/>
            <pc:sldMk cId="2363967789" sldId="332"/>
            <ac:spMk id="137" creationId="{68431478-3A7F-4B07-A6C3-C8D030F52E2C}"/>
          </ac:spMkLst>
        </pc:spChg>
        <pc:spChg chg="add mod">
          <ac:chgData name="Sujoy Sikdar" userId="461f446da299a2d6" providerId="LiveId" clId="{4396BAE8-D8C7-42EC-8757-EF7A884D09C4}" dt="2022-02-02T15:13:27.344" v="995" actId="1076"/>
          <ac:spMkLst>
            <pc:docMk/>
            <pc:sldMk cId="2363967789" sldId="332"/>
            <ac:spMk id="138" creationId="{D654912C-3EAF-477A-8341-63EA0C96A377}"/>
          </ac:spMkLst>
        </pc:spChg>
        <pc:spChg chg="add mod">
          <ac:chgData name="Sujoy Sikdar" userId="461f446da299a2d6" providerId="LiveId" clId="{4396BAE8-D8C7-42EC-8757-EF7A884D09C4}" dt="2022-02-02T15:13:39.772" v="998" actId="1076"/>
          <ac:spMkLst>
            <pc:docMk/>
            <pc:sldMk cId="2363967789" sldId="332"/>
            <ac:spMk id="139" creationId="{037E0C62-861F-4267-9933-AB45447C9890}"/>
          </ac:spMkLst>
        </pc:spChg>
        <pc:spChg chg="add mod">
          <ac:chgData name="Sujoy Sikdar" userId="461f446da299a2d6" providerId="LiveId" clId="{4396BAE8-D8C7-42EC-8757-EF7A884D09C4}" dt="2022-02-02T15:13:49.155" v="1000" actId="1076"/>
          <ac:spMkLst>
            <pc:docMk/>
            <pc:sldMk cId="2363967789" sldId="332"/>
            <ac:spMk id="140" creationId="{DAB07AF8-713E-42C8-941A-D4EE16C42AA1}"/>
          </ac:spMkLst>
        </pc:spChg>
        <pc:spChg chg="add mod">
          <ac:chgData name="Sujoy Sikdar" userId="461f446da299a2d6" providerId="LiveId" clId="{4396BAE8-D8C7-42EC-8757-EF7A884D09C4}" dt="2022-02-02T15:13:57.004" v="1002" actId="1076"/>
          <ac:spMkLst>
            <pc:docMk/>
            <pc:sldMk cId="2363967789" sldId="332"/>
            <ac:spMk id="141" creationId="{FE0D74A1-9C80-4A95-B7CD-8FDA91D173F3}"/>
          </ac:spMkLst>
        </pc:spChg>
        <pc:spChg chg="add mod">
          <ac:chgData name="Sujoy Sikdar" userId="461f446da299a2d6" providerId="LiveId" clId="{4396BAE8-D8C7-42EC-8757-EF7A884D09C4}" dt="2022-02-02T15:14:09.893" v="1006" actId="1076"/>
          <ac:spMkLst>
            <pc:docMk/>
            <pc:sldMk cId="2363967789" sldId="332"/>
            <ac:spMk id="142" creationId="{9CB8E061-8281-48D1-B985-FE489662D45D}"/>
          </ac:spMkLst>
        </pc:spChg>
        <pc:spChg chg="add mod">
          <ac:chgData name="Sujoy Sikdar" userId="461f446da299a2d6" providerId="LiveId" clId="{4396BAE8-D8C7-42EC-8757-EF7A884D09C4}" dt="2022-02-02T15:14:15.718" v="1008" actId="1076"/>
          <ac:spMkLst>
            <pc:docMk/>
            <pc:sldMk cId="2363967789" sldId="332"/>
            <ac:spMk id="143" creationId="{3043A940-A095-4B42-BCE8-BA304861D829}"/>
          </ac:spMkLst>
        </pc:spChg>
        <pc:spChg chg="add mod">
          <ac:chgData name="Sujoy Sikdar" userId="461f446da299a2d6" providerId="LiveId" clId="{4396BAE8-D8C7-42EC-8757-EF7A884D09C4}" dt="2022-02-02T15:14:22.970" v="1010" actId="1076"/>
          <ac:spMkLst>
            <pc:docMk/>
            <pc:sldMk cId="2363967789" sldId="332"/>
            <ac:spMk id="144" creationId="{247CA980-081C-49B4-815F-6705122794D0}"/>
          </ac:spMkLst>
        </pc:spChg>
        <pc:spChg chg="add mod">
          <ac:chgData name="Sujoy Sikdar" userId="461f446da299a2d6" providerId="LiveId" clId="{4396BAE8-D8C7-42EC-8757-EF7A884D09C4}" dt="2022-02-02T15:14:28.912" v="1012" actId="1076"/>
          <ac:spMkLst>
            <pc:docMk/>
            <pc:sldMk cId="2363967789" sldId="332"/>
            <ac:spMk id="145" creationId="{2B70564E-D939-4A8E-AD47-996E60BA3089}"/>
          </ac:spMkLst>
        </pc:spChg>
        <pc:spChg chg="add mod">
          <ac:chgData name="Sujoy Sikdar" userId="461f446da299a2d6" providerId="LiveId" clId="{4396BAE8-D8C7-42EC-8757-EF7A884D09C4}" dt="2022-02-02T15:15:04.618" v="1017" actId="2085"/>
          <ac:spMkLst>
            <pc:docMk/>
            <pc:sldMk cId="2363967789" sldId="332"/>
            <ac:spMk id="146" creationId="{E52FE2CB-83A0-40A3-87E8-F50C7588C521}"/>
          </ac:spMkLst>
        </pc:spChg>
        <pc:spChg chg="add mod">
          <ac:chgData name="Sujoy Sikdar" userId="461f446da299a2d6" providerId="LiveId" clId="{4396BAE8-D8C7-42EC-8757-EF7A884D09C4}" dt="2022-02-02T15:15:36.471" v="1033" actId="1076"/>
          <ac:spMkLst>
            <pc:docMk/>
            <pc:sldMk cId="2363967789" sldId="332"/>
            <ac:spMk id="147" creationId="{25674242-8D20-43D7-9CE8-11850F080C79}"/>
          </ac:spMkLst>
        </pc:spChg>
        <pc:picChg chg="add mod">
          <ac:chgData name="Sujoy Sikdar" userId="461f446da299a2d6" providerId="LiveId" clId="{4396BAE8-D8C7-42EC-8757-EF7A884D09C4}" dt="2022-02-02T14:36:07.190" v="797" actId="1035"/>
          <ac:picMkLst>
            <pc:docMk/>
            <pc:sldMk cId="2363967789" sldId="332"/>
            <ac:picMk id="6" creationId="{405FD380-B8A1-47DD-9D02-E860F0877A61}"/>
          </ac:picMkLst>
        </pc:picChg>
        <pc:picChg chg="add mod">
          <ac:chgData name="Sujoy Sikdar" userId="461f446da299a2d6" providerId="LiveId" clId="{4396BAE8-D8C7-42EC-8757-EF7A884D09C4}" dt="2022-02-02T15:14:03.830" v="1004" actId="1076"/>
          <ac:picMkLst>
            <pc:docMk/>
            <pc:sldMk cId="2363967789" sldId="332"/>
            <ac:picMk id="7" creationId="{BD05A203-6A59-43FD-8759-1EE4C6772C21}"/>
          </ac:picMkLst>
        </pc:picChg>
        <pc:picChg chg="add mod">
          <ac:chgData name="Sujoy Sikdar" userId="461f446da299a2d6" providerId="LiveId" clId="{4396BAE8-D8C7-42EC-8757-EF7A884D09C4}" dt="2022-02-02T15:15:21.217" v="1030" actId="1076"/>
          <ac:picMkLst>
            <pc:docMk/>
            <pc:sldMk cId="2363967789" sldId="332"/>
            <ac:picMk id="8" creationId="{052CC1CA-50E9-48D4-A3EF-8F356F1B655E}"/>
          </ac:picMkLst>
        </pc:picChg>
        <pc:picChg chg="add mod">
          <ac:chgData name="Sujoy Sikdar" userId="461f446da299a2d6" providerId="LiveId" clId="{4396BAE8-D8C7-42EC-8757-EF7A884D09C4}" dt="2022-02-02T15:12:50.786" v="975" actId="1076"/>
          <ac:picMkLst>
            <pc:docMk/>
            <pc:sldMk cId="2363967789" sldId="332"/>
            <ac:picMk id="9" creationId="{CCC111F7-99FB-4BDD-80C3-C40C930E396A}"/>
          </ac:picMkLst>
        </pc:picChg>
        <pc:picChg chg="add del mod">
          <ac:chgData name="Sujoy Sikdar" userId="461f446da299a2d6" providerId="LiveId" clId="{4396BAE8-D8C7-42EC-8757-EF7A884D09C4}" dt="2022-02-02T14:24:51.871" v="505" actId="478"/>
          <ac:picMkLst>
            <pc:docMk/>
            <pc:sldMk cId="2363967789" sldId="332"/>
            <ac:picMk id="28" creationId="{D55CF76A-830A-4885-A65C-49BE2316D488}"/>
          </ac:picMkLst>
        </pc:picChg>
        <pc:picChg chg="add del mod">
          <ac:chgData name="Sujoy Sikdar" userId="461f446da299a2d6" providerId="LiveId" clId="{4396BAE8-D8C7-42EC-8757-EF7A884D09C4}" dt="2022-02-02T14:24:51.871" v="505" actId="478"/>
          <ac:picMkLst>
            <pc:docMk/>
            <pc:sldMk cId="2363967789" sldId="332"/>
            <ac:picMk id="29" creationId="{17B6C126-6625-4866-9A08-B4358BEDECC6}"/>
          </ac:picMkLst>
        </pc:picChg>
        <pc:picChg chg="add del mod">
          <ac:chgData name="Sujoy Sikdar" userId="461f446da299a2d6" providerId="LiveId" clId="{4396BAE8-D8C7-42EC-8757-EF7A884D09C4}" dt="2022-02-02T14:24:51.871" v="505" actId="478"/>
          <ac:picMkLst>
            <pc:docMk/>
            <pc:sldMk cId="2363967789" sldId="332"/>
            <ac:picMk id="30" creationId="{CB007BD0-A7C1-478C-B065-EF445D17E6B9}"/>
          </ac:picMkLst>
        </pc:picChg>
        <pc:picChg chg="add del mod">
          <ac:chgData name="Sujoy Sikdar" userId="461f446da299a2d6" providerId="LiveId" clId="{4396BAE8-D8C7-42EC-8757-EF7A884D09C4}" dt="2022-02-02T14:24:51.871" v="505" actId="478"/>
          <ac:picMkLst>
            <pc:docMk/>
            <pc:sldMk cId="2363967789" sldId="332"/>
            <ac:picMk id="31" creationId="{C11C504F-2930-4A30-9F09-A68AFDAFCD59}"/>
          </ac:picMkLst>
        </pc:picChg>
        <pc:picChg chg="add mod">
          <ac:chgData name="Sujoy Sikdar" userId="461f446da299a2d6" providerId="LiveId" clId="{4396BAE8-D8C7-42EC-8757-EF7A884D09C4}" dt="2022-02-02T14:34:41.205" v="706" actId="1035"/>
          <ac:picMkLst>
            <pc:docMk/>
            <pc:sldMk cId="2363967789" sldId="332"/>
            <ac:picMk id="38" creationId="{DFF42975-98F7-42D9-847F-4E0083DFE64E}"/>
          </ac:picMkLst>
        </pc:picChg>
        <pc:picChg chg="add mod">
          <ac:chgData name="Sujoy Sikdar" userId="461f446da299a2d6" providerId="LiveId" clId="{4396BAE8-D8C7-42EC-8757-EF7A884D09C4}" dt="2022-02-02T14:34:41.205" v="706" actId="1035"/>
          <ac:picMkLst>
            <pc:docMk/>
            <pc:sldMk cId="2363967789" sldId="332"/>
            <ac:picMk id="43" creationId="{A44706D5-64F1-4FA3-ACBE-6025B7958E75}"/>
          </ac:picMkLst>
        </pc:picChg>
        <pc:picChg chg="add mod">
          <ac:chgData name="Sujoy Sikdar" userId="461f446da299a2d6" providerId="LiveId" clId="{4396BAE8-D8C7-42EC-8757-EF7A884D09C4}" dt="2022-02-02T14:34:41.205" v="706" actId="1035"/>
          <ac:picMkLst>
            <pc:docMk/>
            <pc:sldMk cId="2363967789" sldId="332"/>
            <ac:picMk id="44" creationId="{84DF9378-5D25-4CF2-BDFE-6E8B745DBBE1}"/>
          </ac:picMkLst>
        </pc:picChg>
        <pc:picChg chg="add mod">
          <ac:chgData name="Sujoy Sikdar" userId="461f446da299a2d6" providerId="LiveId" clId="{4396BAE8-D8C7-42EC-8757-EF7A884D09C4}" dt="2022-02-02T14:34:41.205" v="706" actId="1035"/>
          <ac:picMkLst>
            <pc:docMk/>
            <pc:sldMk cId="2363967789" sldId="332"/>
            <ac:picMk id="45" creationId="{29F84414-38E5-4EF0-B888-D3B6037617F1}"/>
          </ac:picMkLst>
        </pc:picChg>
        <pc:inkChg chg="ord">
          <ac:chgData name="Sujoy Sikdar" userId="461f446da299a2d6" providerId="LiveId" clId="{4396BAE8-D8C7-42EC-8757-EF7A884D09C4}" dt="2022-02-02T14:52:41.970" v="871" actId="167"/>
          <ac:inkMkLst>
            <pc:docMk/>
            <pc:sldMk cId="2363967789" sldId="332"/>
            <ac:inkMk id="4" creationId="{C4502792-545B-4C6C-8590-52D8E3CFEE9C}"/>
          </ac:inkMkLst>
        </pc:inkChg>
        <pc:inkChg chg="ord">
          <ac:chgData name="Sujoy Sikdar" userId="461f446da299a2d6" providerId="LiveId" clId="{4396BAE8-D8C7-42EC-8757-EF7A884D09C4}" dt="2022-02-02T14:52:38.955" v="870" actId="167"/>
          <ac:inkMkLst>
            <pc:docMk/>
            <pc:sldMk cId="2363967789" sldId="332"/>
            <ac:inkMk id="12" creationId="{5E41AF5D-733D-48A3-9759-FDD396BE104A}"/>
          </ac:inkMkLst>
        </pc:inkChg>
        <pc:inkChg chg="ord">
          <ac:chgData name="Sujoy Sikdar" userId="461f446da299a2d6" providerId="LiveId" clId="{4396BAE8-D8C7-42EC-8757-EF7A884D09C4}" dt="2022-02-02T14:51:51.133" v="858" actId="167"/>
          <ac:inkMkLst>
            <pc:docMk/>
            <pc:sldMk cId="2363967789" sldId="332"/>
            <ac:inkMk id="18" creationId="{15A5C99F-A11E-4857-9E2B-7EC37C70840F}"/>
          </ac:inkMkLst>
        </pc:inkChg>
        <pc:inkChg chg="ord">
          <ac:chgData name="Sujoy Sikdar" userId="461f446da299a2d6" providerId="LiveId" clId="{4396BAE8-D8C7-42EC-8757-EF7A884D09C4}" dt="2022-02-02T14:51:55.014" v="859" actId="167"/>
          <ac:inkMkLst>
            <pc:docMk/>
            <pc:sldMk cId="2363967789" sldId="332"/>
            <ac:inkMk id="19" creationId="{631484A6-987D-43CB-8781-BDFA840816C4}"/>
          </ac:inkMkLst>
        </pc:inkChg>
        <pc:inkChg chg="ord">
          <ac:chgData name="Sujoy Sikdar" userId="461f446da299a2d6" providerId="LiveId" clId="{4396BAE8-D8C7-42EC-8757-EF7A884D09C4}" dt="2022-02-02T14:52:12.964" v="862" actId="167"/>
          <ac:inkMkLst>
            <pc:docMk/>
            <pc:sldMk cId="2363967789" sldId="332"/>
            <ac:inkMk id="20" creationId="{75902CDA-F6D4-408C-9091-88E2A01BCF6B}"/>
          </ac:inkMkLst>
        </pc:inkChg>
        <pc:inkChg chg="ord">
          <ac:chgData name="Sujoy Sikdar" userId="461f446da299a2d6" providerId="LiveId" clId="{4396BAE8-D8C7-42EC-8757-EF7A884D09C4}" dt="2022-02-02T14:51:43.768" v="857" actId="167"/>
          <ac:inkMkLst>
            <pc:docMk/>
            <pc:sldMk cId="2363967789" sldId="332"/>
            <ac:inkMk id="21" creationId="{877ABE32-8BBE-4791-9B2F-A94DB2452F38}"/>
          </ac:inkMkLst>
        </pc:inkChg>
        <pc:inkChg chg="ord">
          <ac:chgData name="Sujoy Sikdar" userId="461f446da299a2d6" providerId="LiveId" clId="{4396BAE8-D8C7-42EC-8757-EF7A884D09C4}" dt="2022-02-02T14:51:39.988" v="856" actId="167"/>
          <ac:inkMkLst>
            <pc:docMk/>
            <pc:sldMk cId="2363967789" sldId="332"/>
            <ac:inkMk id="26" creationId="{E217DE89-8B3E-454D-81F6-120D025C3EB2}"/>
          </ac:inkMkLst>
        </pc:inkChg>
        <pc:inkChg chg="ord">
          <ac:chgData name="Sujoy Sikdar" userId="461f446da299a2d6" providerId="LiveId" clId="{4396BAE8-D8C7-42EC-8757-EF7A884D09C4}" dt="2022-02-02T14:52:32.943" v="869" actId="167"/>
          <ac:inkMkLst>
            <pc:docMk/>
            <pc:sldMk cId="2363967789" sldId="332"/>
            <ac:inkMk id="32" creationId="{E49EC83F-7838-4EC5-B723-6742F33AEE82}"/>
          </ac:inkMkLst>
        </pc:inkChg>
        <pc:inkChg chg="ord">
          <ac:chgData name="Sujoy Sikdar" userId="461f446da299a2d6" providerId="LiveId" clId="{4396BAE8-D8C7-42EC-8757-EF7A884D09C4}" dt="2022-02-02T14:52:15.731" v="863" actId="167"/>
          <ac:inkMkLst>
            <pc:docMk/>
            <pc:sldMk cId="2363967789" sldId="332"/>
            <ac:inkMk id="34" creationId="{1FCBF818-A281-4B78-A041-4ABC9FC405AA}"/>
          </ac:inkMkLst>
        </pc:inkChg>
        <pc:inkChg chg="ord">
          <ac:chgData name="Sujoy Sikdar" userId="461f446da299a2d6" providerId="LiveId" clId="{4396BAE8-D8C7-42EC-8757-EF7A884D09C4}" dt="2022-02-02T14:52:12.964" v="862" actId="167"/>
          <ac:inkMkLst>
            <pc:docMk/>
            <pc:sldMk cId="2363967789" sldId="332"/>
            <ac:inkMk id="36" creationId="{8990553E-BCE3-4456-BA65-018DD7AE7271}"/>
          </ac:inkMkLst>
        </pc:inkChg>
        <pc:inkChg chg="ord">
          <ac:chgData name="Sujoy Sikdar" userId="461f446da299a2d6" providerId="LiveId" clId="{4396BAE8-D8C7-42EC-8757-EF7A884D09C4}" dt="2022-02-02T14:52:01.414" v="860" actId="167"/>
          <ac:inkMkLst>
            <pc:docMk/>
            <pc:sldMk cId="2363967789" sldId="332"/>
            <ac:inkMk id="37" creationId="{DF83AADF-D760-4834-8489-392FF004ED39}"/>
          </ac:inkMkLst>
        </pc:inkChg>
        <pc:inkChg chg="ord">
          <ac:chgData name="Sujoy Sikdar" userId="461f446da299a2d6" providerId="LiveId" clId="{4396BAE8-D8C7-42EC-8757-EF7A884D09C4}" dt="2022-02-02T14:52:04.535" v="861" actId="167"/>
          <ac:inkMkLst>
            <pc:docMk/>
            <pc:sldMk cId="2363967789" sldId="332"/>
            <ac:inkMk id="42" creationId="{36C96868-2755-4B25-A044-B28CDC12557B}"/>
          </ac:inkMkLst>
        </pc:inkChg>
        <pc:inkChg chg="ord">
          <ac:chgData name="Sujoy Sikdar" userId="461f446da299a2d6" providerId="LiveId" clId="{4396BAE8-D8C7-42EC-8757-EF7A884D09C4}" dt="2022-02-02T14:52:48.148" v="872" actId="167"/>
          <ac:inkMkLst>
            <pc:docMk/>
            <pc:sldMk cId="2363967789" sldId="332"/>
            <ac:inkMk id="83" creationId="{6917827E-FDB4-4E70-A793-79E9F36A1394}"/>
          </ac:inkMkLst>
        </pc:inkChg>
        <pc:inkChg chg="ord">
          <ac:chgData name="Sujoy Sikdar" userId="461f446da299a2d6" providerId="LiveId" clId="{4396BAE8-D8C7-42EC-8757-EF7A884D09C4}" dt="2022-02-02T14:52:20.498" v="864" actId="167"/>
          <ac:inkMkLst>
            <pc:docMk/>
            <pc:sldMk cId="2363967789" sldId="332"/>
            <ac:inkMk id="104" creationId="{DA2B1481-CF01-443D-A3FF-EA70FC1117F7}"/>
          </ac:inkMkLst>
        </pc:inkChg>
        <pc:inkChg chg="mod ord">
          <ac:chgData name="Sujoy Sikdar" userId="461f446da299a2d6" providerId="LiveId" clId="{4396BAE8-D8C7-42EC-8757-EF7A884D09C4}" dt="2022-02-02T14:52:29.082" v="868" actId="167"/>
          <ac:inkMkLst>
            <pc:docMk/>
            <pc:sldMk cId="2363967789" sldId="332"/>
            <ac:inkMk id="106" creationId="{F8B5EB75-AE55-4791-BF01-5341A54BA07E}"/>
          </ac:inkMkLst>
        </pc:inkChg>
        <pc:inkChg chg="mod ord">
          <ac:chgData name="Sujoy Sikdar" userId="461f446da299a2d6" providerId="LiveId" clId="{4396BAE8-D8C7-42EC-8757-EF7A884D09C4}" dt="2022-02-02T14:52:24.543" v="867" actId="167"/>
          <ac:inkMkLst>
            <pc:docMk/>
            <pc:sldMk cId="2363967789" sldId="332"/>
            <ac:inkMk id="107" creationId="{055040DE-852C-44E2-B122-82D3A959795D}"/>
          </ac:inkMkLst>
        </pc:inkChg>
        <pc:cxnChg chg="add mod">
          <ac:chgData name="Sujoy Sikdar" userId="461f446da299a2d6" providerId="LiveId" clId="{4396BAE8-D8C7-42EC-8757-EF7A884D09C4}" dt="2022-02-02T14:36:07.190" v="797" actId="1035"/>
          <ac:cxnSpMkLst>
            <pc:docMk/>
            <pc:sldMk cId="2363967789" sldId="332"/>
            <ac:cxnSpMk id="11" creationId="{FB3FC332-852B-45C3-A95C-CF22FA306A00}"/>
          </ac:cxnSpMkLst>
        </pc:cxnChg>
        <pc:cxnChg chg="add mod">
          <ac:chgData name="Sujoy Sikdar" userId="461f446da299a2d6" providerId="LiveId" clId="{4396BAE8-D8C7-42EC-8757-EF7A884D09C4}" dt="2022-02-02T14:36:07.190" v="797" actId="1035"/>
          <ac:cxnSpMkLst>
            <pc:docMk/>
            <pc:sldMk cId="2363967789" sldId="332"/>
            <ac:cxnSpMk id="16" creationId="{51785DBC-8F86-473B-ADBA-864D29216C7F}"/>
          </ac:cxnSpMkLst>
        </pc:cxnChg>
        <pc:cxnChg chg="add mod">
          <ac:chgData name="Sujoy Sikdar" userId="461f446da299a2d6" providerId="LiveId" clId="{4396BAE8-D8C7-42EC-8757-EF7A884D09C4}" dt="2022-02-02T14:36:07.190" v="797" actId="1035"/>
          <ac:cxnSpMkLst>
            <pc:docMk/>
            <pc:sldMk cId="2363967789" sldId="332"/>
            <ac:cxnSpMk id="22" creationId="{72743DB4-7EFC-4F42-B677-33D7F7750FEF}"/>
          </ac:cxnSpMkLst>
        </pc:cxnChg>
        <pc:cxnChg chg="add mod">
          <ac:chgData name="Sujoy Sikdar" userId="461f446da299a2d6" providerId="LiveId" clId="{4396BAE8-D8C7-42EC-8757-EF7A884D09C4}" dt="2022-02-02T14:36:07.190" v="797" actId="1035"/>
          <ac:cxnSpMkLst>
            <pc:docMk/>
            <pc:sldMk cId="2363967789" sldId="332"/>
            <ac:cxnSpMk id="25" creationId="{66D8F224-AE49-4D87-9AD1-9E579049BB60}"/>
          </ac:cxnSpMkLst>
        </pc:cxnChg>
        <pc:cxnChg chg="add del mod">
          <ac:chgData name="Sujoy Sikdar" userId="461f446da299a2d6" providerId="LiveId" clId="{4396BAE8-D8C7-42EC-8757-EF7A884D09C4}" dt="2022-02-02T14:24:51.871" v="505" actId="478"/>
          <ac:cxnSpMkLst>
            <pc:docMk/>
            <pc:sldMk cId="2363967789" sldId="332"/>
            <ac:cxnSpMk id="33" creationId="{780BD3F2-4D5B-4A39-A3E4-53B9A3E144C7}"/>
          </ac:cxnSpMkLst>
        </pc:cxnChg>
        <pc:cxnChg chg="add del mod">
          <ac:chgData name="Sujoy Sikdar" userId="461f446da299a2d6" providerId="LiveId" clId="{4396BAE8-D8C7-42EC-8757-EF7A884D09C4}" dt="2022-02-02T14:24:51.871" v="505" actId="478"/>
          <ac:cxnSpMkLst>
            <pc:docMk/>
            <pc:sldMk cId="2363967789" sldId="332"/>
            <ac:cxnSpMk id="34" creationId="{7556D24C-4D05-4411-BC79-4F373379EFA1}"/>
          </ac:cxnSpMkLst>
        </pc:cxnChg>
        <pc:cxnChg chg="add del mod">
          <ac:chgData name="Sujoy Sikdar" userId="461f446da299a2d6" providerId="LiveId" clId="{4396BAE8-D8C7-42EC-8757-EF7A884D09C4}" dt="2022-02-02T14:24:51.871" v="505" actId="478"/>
          <ac:cxnSpMkLst>
            <pc:docMk/>
            <pc:sldMk cId="2363967789" sldId="332"/>
            <ac:cxnSpMk id="35" creationId="{CD1F470C-5834-4E5F-8BC0-8F98FF0F7430}"/>
          </ac:cxnSpMkLst>
        </pc:cxnChg>
        <pc:cxnChg chg="add del mod">
          <ac:chgData name="Sujoy Sikdar" userId="461f446da299a2d6" providerId="LiveId" clId="{4396BAE8-D8C7-42EC-8757-EF7A884D09C4}" dt="2022-02-02T14:24:51.871" v="505" actId="478"/>
          <ac:cxnSpMkLst>
            <pc:docMk/>
            <pc:sldMk cId="2363967789" sldId="332"/>
            <ac:cxnSpMk id="36" creationId="{24E7ABC8-3665-4DC2-A8EC-DEE1BEA28676}"/>
          </ac:cxnSpMkLst>
        </pc:cxnChg>
      </pc:sldChg>
      <pc:sldChg chg="addSp delSp modSp new mod">
        <pc:chgData name="Sujoy Sikdar" userId="461f446da299a2d6" providerId="LiveId" clId="{4396BAE8-D8C7-42EC-8757-EF7A884D09C4}" dt="2022-02-02T14:16:28.458" v="344" actId="20577"/>
        <pc:sldMkLst>
          <pc:docMk/>
          <pc:sldMk cId="3627048190" sldId="333"/>
        </pc:sldMkLst>
        <pc:spChg chg="mod">
          <ac:chgData name="Sujoy Sikdar" userId="461f446da299a2d6" providerId="LiveId" clId="{4396BAE8-D8C7-42EC-8757-EF7A884D09C4}" dt="2022-02-02T14:16:10.233" v="308" actId="1036"/>
          <ac:spMkLst>
            <pc:docMk/>
            <pc:sldMk cId="3627048190" sldId="333"/>
            <ac:spMk id="2" creationId="{262A3D8D-C241-4541-8267-D1E8D1F8B3A9}"/>
          </ac:spMkLst>
        </pc:spChg>
        <pc:spChg chg="mod">
          <ac:chgData name="Sujoy Sikdar" userId="461f446da299a2d6" providerId="LiveId" clId="{4396BAE8-D8C7-42EC-8757-EF7A884D09C4}" dt="2022-02-02T14:16:28.458" v="344" actId="20577"/>
          <ac:spMkLst>
            <pc:docMk/>
            <pc:sldMk cId="3627048190" sldId="333"/>
            <ac:spMk id="3" creationId="{597F15E7-1281-4A57-BB8F-ACE49884CD4B}"/>
          </ac:spMkLst>
        </pc:spChg>
        <pc:spChg chg="add del">
          <ac:chgData name="Sujoy Sikdar" userId="461f446da299a2d6" providerId="LiveId" clId="{4396BAE8-D8C7-42EC-8757-EF7A884D09C4}" dt="2022-02-02T14:14:27.720" v="154"/>
          <ac:spMkLst>
            <pc:docMk/>
            <pc:sldMk cId="3627048190" sldId="333"/>
            <ac:spMk id="5" creationId="{44968103-F4DE-43FF-A4A2-BCD190A42BD9}"/>
          </ac:spMkLst>
        </pc:spChg>
        <pc:spChg chg="add del">
          <ac:chgData name="Sujoy Sikdar" userId="461f446da299a2d6" providerId="LiveId" clId="{4396BAE8-D8C7-42EC-8757-EF7A884D09C4}" dt="2022-02-02T14:14:30.422" v="156"/>
          <ac:spMkLst>
            <pc:docMk/>
            <pc:sldMk cId="3627048190" sldId="333"/>
            <ac:spMk id="6" creationId="{62B87BD4-E38C-4EDC-A1BF-11A0482C0FAA}"/>
          </ac:spMkLst>
        </pc:spChg>
      </pc:sldChg>
      <pc:sldChg chg="modSp new mod modAnim">
        <pc:chgData name="Sujoy Sikdar" userId="461f446da299a2d6" providerId="LiveId" clId="{4396BAE8-D8C7-42EC-8757-EF7A884D09C4}" dt="2022-02-02T17:53:11.403" v="6219"/>
        <pc:sldMkLst>
          <pc:docMk/>
          <pc:sldMk cId="2620346079" sldId="334"/>
        </pc:sldMkLst>
        <pc:spChg chg="mod">
          <ac:chgData name="Sujoy Sikdar" userId="461f446da299a2d6" providerId="LiveId" clId="{4396BAE8-D8C7-42EC-8757-EF7A884D09C4}" dt="2022-02-02T15:36:41.640" v="2386" actId="1036"/>
          <ac:spMkLst>
            <pc:docMk/>
            <pc:sldMk cId="2620346079" sldId="334"/>
            <ac:spMk id="2" creationId="{3A66A1F3-A93F-4956-82E1-44E61619C7A2}"/>
          </ac:spMkLst>
        </pc:spChg>
        <pc:spChg chg="mod">
          <ac:chgData name="Sujoy Sikdar" userId="461f446da299a2d6" providerId="LiveId" clId="{4396BAE8-D8C7-42EC-8757-EF7A884D09C4}" dt="2022-02-02T15:47:24.081" v="2638" actId="122"/>
          <ac:spMkLst>
            <pc:docMk/>
            <pc:sldMk cId="2620346079" sldId="334"/>
            <ac:spMk id="3" creationId="{7203DA10-D37E-4BC6-BDF5-A61ACEF494F4}"/>
          </ac:spMkLst>
        </pc:spChg>
      </pc:sldChg>
      <pc:sldChg chg="addSp delSp modSp new mod modAnim">
        <pc:chgData name="Sujoy Sikdar" userId="461f446da299a2d6" providerId="LiveId" clId="{4396BAE8-D8C7-42EC-8757-EF7A884D09C4}" dt="2022-02-02T17:51:16.962" v="6206"/>
        <pc:sldMkLst>
          <pc:docMk/>
          <pc:sldMk cId="3966919622" sldId="335"/>
        </pc:sldMkLst>
        <pc:spChg chg="mod">
          <ac:chgData name="Sujoy Sikdar" userId="461f446da299a2d6" providerId="LiveId" clId="{4396BAE8-D8C7-42EC-8757-EF7A884D09C4}" dt="2022-02-02T15:23:14.307" v="1608" actId="1035"/>
          <ac:spMkLst>
            <pc:docMk/>
            <pc:sldMk cId="3966919622" sldId="335"/>
            <ac:spMk id="2" creationId="{74CCEE73-4743-4E37-A6E7-C95281C395C1}"/>
          </ac:spMkLst>
        </pc:spChg>
        <pc:spChg chg="add del mod">
          <ac:chgData name="Sujoy Sikdar" userId="461f446da299a2d6" providerId="LiveId" clId="{4396BAE8-D8C7-42EC-8757-EF7A884D09C4}" dt="2022-02-02T17:49:42.018" v="6201" actId="20577"/>
          <ac:spMkLst>
            <pc:docMk/>
            <pc:sldMk cId="3966919622" sldId="335"/>
            <ac:spMk id="3" creationId="{B3BFA662-16C8-402F-80F6-EBAE7FFF6042}"/>
          </ac:spMkLst>
        </pc:spChg>
        <pc:spChg chg="add del mod">
          <ac:chgData name="Sujoy Sikdar" userId="461f446da299a2d6" providerId="LiveId" clId="{4396BAE8-D8C7-42EC-8757-EF7A884D09C4}" dt="2022-02-02T15:24:33.242" v="1692" actId="478"/>
          <ac:spMkLst>
            <pc:docMk/>
            <pc:sldMk cId="3966919622" sldId="335"/>
            <ac:spMk id="6" creationId="{1350F29E-41B4-44C4-93F2-9114D27F0198}"/>
          </ac:spMkLst>
        </pc:spChg>
      </pc:sldChg>
      <pc:sldChg chg="add ord modAnim">
        <pc:chgData name="Sujoy Sikdar" userId="461f446da299a2d6" providerId="LiveId" clId="{4396BAE8-D8C7-42EC-8757-EF7A884D09C4}" dt="2022-02-02T17:51:41.070" v="6209"/>
        <pc:sldMkLst>
          <pc:docMk/>
          <pc:sldMk cId="636898494" sldId="336"/>
        </pc:sldMkLst>
      </pc:sldChg>
      <pc:sldChg chg="modSp new mod">
        <pc:chgData name="Sujoy Sikdar" userId="461f446da299a2d6" providerId="LiveId" clId="{4396BAE8-D8C7-42EC-8757-EF7A884D09C4}" dt="2022-02-02T16:13:45.883" v="3733" actId="1036"/>
        <pc:sldMkLst>
          <pc:docMk/>
          <pc:sldMk cId="1425101593" sldId="337"/>
        </pc:sldMkLst>
        <pc:spChg chg="mod">
          <ac:chgData name="Sujoy Sikdar" userId="461f446da299a2d6" providerId="LiveId" clId="{4396BAE8-D8C7-42EC-8757-EF7A884D09C4}" dt="2022-02-02T16:13:45.883" v="3733" actId="1036"/>
          <ac:spMkLst>
            <pc:docMk/>
            <pc:sldMk cId="1425101593" sldId="337"/>
            <ac:spMk id="2" creationId="{4D0BC5BF-6A6C-4F1C-9FF6-85BDB66C1311}"/>
          </ac:spMkLst>
        </pc:spChg>
        <pc:spChg chg="mod">
          <ac:chgData name="Sujoy Sikdar" userId="461f446da299a2d6" providerId="LiveId" clId="{4396BAE8-D8C7-42EC-8757-EF7A884D09C4}" dt="2022-02-02T16:13:34.732" v="3696" actId="20577"/>
          <ac:spMkLst>
            <pc:docMk/>
            <pc:sldMk cId="1425101593" sldId="337"/>
            <ac:spMk id="3" creationId="{9A883950-C396-475C-9838-6FD8817106C8}"/>
          </ac:spMkLst>
        </pc:spChg>
      </pc:sldChg>
      <pc:sldChg chg="delSp modSp add mod modAnim">
        <pc:chgData name="Sujoy Sikdar" userId="461f446da299a2d6" providerId="LiveId" clId="{4396BAE8-D8C7-42EC-8757-EF7A884D09C4}" dt="2022-02-02T17:53:30.139" v="6222"/>
        <pc:sldMkLst>
          <pc:docMk/>
          <pc:sldMk cId="140612084" sldId="338"/>
        </pc:sldMkLst>
        <pc:spChg chg="mod">
          <ac:chgData name="Sujoy Sikdar" userId="461f446da299a2d6" providerId="LiveId" clId="{4396BAE8-D8C7-42EC-8757-EF7A884D09C4}" dt="2022-02-02T15:55:11.798" v="2913" actId="20577"/>
          <ac:spMkLst>
            <pc:docMk/>
            <pc:sldMk cId="140612084" sldId="338"/>
            <ac:spMk id="2" creationId="{2F19B2C9-C9D9-4F8D-9759-7BAD0E2BFE82}"/>
          </ac:spMkLst>
        </pc:spChg>
        <pc:spChg chg="mod">
          <ac:chgData name="Sujoy Sikdar" userId="461f446da299a2d6" providerId="LiveId" clId="{4396BAE8-D8C7-42EC-8757-EF7A884D09C4}" dt="2022-02-02T16:59:18.734" v="4588" actId="1036"/>
          <ac:spMkLst>
            <pc:docMk/>
            <pc:sldMk cId="140612084" sldId="338"/>
            <ac:spMk id="3" creationId="{2221DB0C-5E43-4AA3-BEB7-6713C3A41667}"/>
          </ac:spMkLst>
        </pc:spChg>
        <pc:spChg chg="del mod">
          <ac:chgData name="Sujoy Sikdar" userId="461f446da299a2d6" providerId="LiveId" clId="{4396BAE8-D8C7-42EC-8757-EF7A884D09C4}" dt="2022-02-02T15:51:16.921" v="2748" actId="478"/>
          <ac:spMkLst>
            <pc:docMk/>
            <pc:sldMk cId="140612084" sldId="338"/>
            <ac:spMk id="5" creationId="{5C9488BB-94AD-4686-87A0-BB02B5851F68}"/>
          </ac:spMkLst>
        </pc:spChg>
        <pc:spChg chg="del mod">
          <ac:chgData name="Sujoy Sikdar" userId="461f446da299a2d6" providerId="LiveId" clId="{4396BAE8-D8C7-42EC-8757-EF7A884D09C4}" dt="2022-02-02T15:51:20.517" v="2749" actId="478"/>
          <ac:spMkLst>
            <pc:docMk/>
            <pc:sldMk cId="140612084" sldId="338"/>
            <ac:spMk id="6" creationId="{DCA05E52-820F-44A6-BACA-823461216E63}"/>
          </ac:spMkLst>
        </pc:spChg>
      </pc:sldChg>
      <pc:sldChg chg="addSp delSp modSp new mod modAnim">
        <pc:chgData name="Sujoy Sikdar" userId="461f446da299a2d6" providerId="LiveId" clId="{4396BAE8-D8C7-42EC-8757-EF7A884D09C4}" dt="2022-02-02T17:53:43.733" v="6224"/>
        <pc:sldMkLst>
          <pc:docMk/>
          <pc:sldMk cId="2171843261" sldId="339"/>
        </pc:sldMkLst>
        <pc:spChg chg="del">
          <ac:chgData name="Sujoy Sikdar" userId="461f446da299a2d6" providerId="LiveId" clId="{4396BAE8-D8C7-42EC-8757-EF7A884D09C4}" dt="2022-02-02T15:58:20.471" v="3139" actId="478"/>
          <ac:spMkLst>
            <pc:docMk/>
            <pc:sldMk cId="2171843261" sldId="339"/>
            <ac:spMk id="2" creationId="{285745DF-606F-49CE-AC11-383B31E69E92}"/>
          </ac:spMkLst>
        </pc:spChg>
        <pc:spChg chg="mod">
          <ac:chgData name="Sujoy Sikdar" userId="461f446da299a2d6" providerId="LiveId" clId="{4396BAE8-D8C7-42EC-8757-EF7A884D09C4}" dt="2022-02-02T16:58:46.061" v="4544"/>
          <ac:spMkLst>
            <pc:docMk/>
            <pc:sldMk cId="2171843261" sldId="339"/>
            <ac:spMk id="3" creationId="{1D55F755-0A6C-4C56-966E-C0B43C08BD87}"/>
          </ac:spMkLst>
        </pc:spChg>
        <pc:spChg chg="add mod">
          <ac:chgData name="Sujoy Sikdar" userId="461f446da299a2d6" providerId="LiveId" clId="{4396BAE8-D8C7-42EC-8757-EF7A884D09C4}" dt="2022-02-02T15:58:16.912" v="3138"/>
          <ac:spMkLst>
            <pc:docMk/>
            <pc:sldMk cId="2171843261" sldId="339"/>
            <ac:spMk id="5" creationId="{00910F6C-88C3-4F72-B751-A67FD66D371D}"/>
          </ac:spMkLst>
        </pc:spChg>
        <pc:spChg chg="add del mod">
          <ac:chgData name="Sujoy Sikdar" userId="461f446da299a2d6" providerId="LiveId" clId="{4396BAE8-D8C7-42EC-8757-EF7A884D09C4}" dt="2022-02-02T15:59:18.967" v="3236"/>
          <ac:spMkLst>
            <pc:docMk/>
            <pc:sldMk cId="2171843261" sldId="339"/>
            <ac:spMk id="6" creationId="{F20D6ED9-4CA4-48F7-9616-9401DB064AD4}"/>
          </ac:spMkLst>
        </pc:spChg>
        <pc:spChg chg="add del mod">
          <ac:chgData name="Sujoy Sikdar" userId="461f446da299a2d6" providerId="LiveId" clId="{4396BAE8-D8C7-42EC-8757-EF7A884D09C4}" dt="2022-02-02T16:04:46.918" v="3369" actId="478"/>
          <ac:spMkLst>
            <pc:docMk/>
            <pc:sldMk cId="2171843261" sldId="339"/>
            <ac:spMk id="7" creationId="{D6FC5544-8971-4B7C-B410-08570D7518B1}"/>
          </ac:spMkLst>
        </pc:spChg>
        <pc:spChg chg="add mod">
          <ac:chgData name="Sujoy Sikdar" userId="461f446da299a2d6" providerId="LiveId" clId="{4396BAE8-D8C7-42EC-8757-EF7A884D09C4}" dt="2022-02-02T16:58:54.567" v="4566" actId="1036"/>
          <ac:spMkLst>
            <pc:docMk/>
            <pc:sldMk cId="2171843261" sldId="339"/>
            <ac:spMk id="8" creationId="{D4AB4332-8F02-46B1-A04A-ABCD97658BFE}"/>
          </ac:spMkLst>
        </pc:spChg>
      </pc:sldChg>
      <pc:sldChg chg="addSp modSp new mod modAnim">
        <pc:chgData name="Sujoy Sikdar" userId="461f446da299a2d6" providerId="LiveId" clId="{4396BAE8-D8C7-42EC-8757-EF7A884D09C4}" dt="2022-02-02T17:54:30.012" v="6229"/>
        <pc:sldMkLst>
          <pc:docMk/>
          <pc:sldMk cId="647329770" sldId="340"/>
        </pc:sldMkLst>
        <pc:spChg chg="mod">
          <ac:chgData name="Sujoy Sikdar" userId="461f446da299a2d6" providerId="LiveId" clId="{4396BAE8-D8C7-42EC-8757-EF7A884D09C4}" dt="2022-02-02T16:14:34.676" v="3759" actId="20577"/>
          <ac:spMkLst>
            <pc:docMk/>
            <pc:sldMk cId="647329770" sldId="340"/>
            <ac:spMk id="2" creationId="{9A15F915-F2D5-4424-A6A0-260B760DCBFE}"/>
          </ac:spMkLst>
        </pc:spChg>
        <pc:spChg chg="mod">
          <ac:chgData name="Sujoy Sikdar" userId="461f446da299a2d6" providerId="LiveId" clId="{4396BAE8-D8C7-42EC-8757-EF7A884D09C4}" dt="2022-02-02T17:15:43.446" v="4912" actId="20577"/>
          <ac:spMkLst>
            <pc:docMk/>
            <pc:sldMk cId="647329770" sldId="340"/>
            <ac:spMk id="3" creationId="{EB1D7B5C-586B-4B0B-8465-EEC4B6AF6DDA}"/>
          </ac:spMkLst>
        </pc:spChg>
        <pc:spChg chg="add mod">
          <ac:chgData name="Sujoy Sikdar" userId="461f446da299a2d6" providerId="LiveId" clId="{4396BAE8-D8C7-42EC-8757-EF7A884D09C4}" dt="2022-02-02T17:12:15.805" v="4874" actId="14100"/>
          <ac:spMkLst>
            <pc:docMk/>
            <pc:sldMk cId="647329770" sldId="340"/>
            <ac:spMk id="5" creationId="{282D386C-799E-4A4C-B4E3-C5D98CB0AD65}"/>
          </ac:spMkLst>
        </pc:spChg>
      </pc:sldChg>
      <pc:sldChg chg="modSp new mod">
        <pc:chgData name="Sujoy Sikdar" userId="461f446da299a2d6" providerId="LiveId" clId="{4396BAE8-D8C7-42EC-8757-EF7A884D09C4}" dt="2022-02-02T16:26:22.075" v="4418" actId="20577"/>
        <pc:sldMkLst>
          <pc:docMk/>
          <pc:sldMk cId="2902097287" sldId="341"/>
        </pc:sldMkLst>
        <pc:spChg chg="mod">
          <ac:chgData name="Sujoy Sikdar" userId="461f446da299a2d6" providerId="LiveId" clId="{4396BAE8-D8C7-42EC-8757-EF7A884D09C4}" dt="2022-02-02T16:21:10.620" v="4062" actId="20577"/>
          <ac:spMkLst>
            <pc:docMk/>
            <pc:sldMk cId="2902097287" sldId="341"/>
            <ac:spMk id="2" creationId="{AE8FB474-68B6-4E75-B443-926F3934DAB6}"/>
          </ac:spMkLst>
        </pc:spChg>
        <pc:spChg chg="mod">
          <ac:chgData name="Sujoy Sikdar" userId="461f446da299a2d6" providerId="LiveId" clId="{4396BAE8-D8C7-42EC-8757-EF7A884D09C4}" dt="2022-02-02T16:26:22.075" v="4418" actId="20577"/>
          <ac:spMkLst>
            <pc:docMk/>
            <pc:sldMk cId="2902097287" sldId="341"/>
            <ac:spMk id="3" creationId="{0502BEC2-16A6-4B65-A156-7255EAFE5063}"/>
          </ac:spMkLst>
        </pc:spChg>
      </pc:sldChg>
      <pc:sldChg chg="addSp delSp modSp new mod modAnim">
        <pc:chgData name="Sujoy Sikdar" userId="461f446da299a2d6" providerId="LiveId" clId="{4396BAE8-D8C7-42EC-8757-EF7A884D09C4}" dt="2022-02-02T17:55:27.854" v="6236"/>
        <pc:sldMkLst>
          <pc:docMk/>
          <pc:sldMk cId="84957844" sldId="342"/>
        </pc:sldMkLst>
        <pc:spChg chg="mod">
          <ac:chgData name="Sujoy Sikdar" userId="461f446da299a2d6" providerId="LiveId" clId="{4396BAE8-D8C7-42EC-8757-EF7A884D09C4}" dt="2022-02-02T17:40:51.016" v="5808" actId="1035"/>
          <ac:spMkLst>
            <pc:docMk/>
            <pc:sldMk cId="84957844" sldId="342"/>
            <ac:spMk id="2" creationId="{92F63BD0-067A-440F-AB6A-FB2256907DD1}"/>
          </ac:spMkLst>
        </pc:spChg>
        <pc:spChg chg="mod">
          <ac:chgData name="Sujoy Sikdar" userId="461f446da299a2d6" providerId="LiveId" clId="{4396BAE8-D8C7-42EC-8757-EF7A884D09C4}" dt="2022-02-02T17:40:54.475" v="5832" actId="1036"/>
          <ac:spMkLst>
            <pc:docMk/>
            <pc:sldMk cId="84957844" sldId="342"/>
            <ac:spMk id="3" creationId="{A7B55D17-32D0-4104-9C42-88FAB443BD26}"/>
          </ac:spMkLst>
        </pc:spChg>
        <pc:spChg chg="add del">
          <ac:chgData name="Sujoy Sikdar" userId="461f446da299a2d6" providerId="LiveId" clId="{4396BAE8-D8C7-42EC-8757-EF7A884D09C4}" dt="2022-02-02T17:00:31.568" v="4591" actId="478"/>
          <ac:spMkLst>
            <pc:docMk/>
            <pc:sldMk cId="84957844" sldId="342"/>
            <ac:spMk id="12" creationId="{8ED9206D-44E4-4822-99B7-8529D98DB653}"/>
          </ac:spMkLst>
        </pc:spChg>
        <pc:spChg chg="add del">
          <ac:chgData name="Sujoy Sikdar" userId="461f446da299a2d6" providerId="LiveId" clId="{4396BAE8-D8C7-42EC-8757-EF7A884D09C4}" dt="2022-02-02T17:00:50.258" v="4593" actId="478"/>
          <ac:spMkLst>
            <pc:docMk/>
            <pc:sldMk cId="84957844" sldId="342"/>
            <ac:spMk id="13" creationId="{FA90579C-0893-472A-8951-F572695AB34F}"/>
          </ac:spMkLst>
        </pc:spChg>
        <pc:spChg chg="add del">
          <ac:chgData name="Sujoy Sikdar" userId="461f446da299a2d6" providerId="LiveId" clId="{4396BAE8-D8C7-42EC-8757-EF7A884D09C4}" dt="2022-02-02T17:01:08.685" v="4595" actId="478"/>
          <ac:spMkLst>
            <pc:docMk/>
            <pc:sldMk cId="84957844" sldId="342"/>
            <ac:spMk id="14" creationId="{18135A53-86AF-4EBC-848A-1815905E6F63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15" creationId="{DB9A77C7-0EA7-48AF-BD3A-AC06F11D3220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16" creationId="{5792B06F-E3C1-43E2-98EA-5EAB53DB57B0}"/>
          </ac:spMkLst>
        </pc:spChg>
        <pc:spChg chg="add del">
          <ac:chgData name="Sujoy Sikdar" userId="461f446da299a2d6" providerId="LiveId" clId="{4396BAE8-D8C7-42EC-8757-EF7A884D09C4}" dt="2022-02-02T17:03:58.672" v="4736" actId="478"/>
          <ac:spMkLst>
            <pc:docMk/>
            <pc:sldMk cId="84957844" sldId="342"/>
            <ac:spMk id="22" creationId="{C015CE63-680A-4ED8-82D8-DA330B5E72E5}"/>
          </ac:spMkLst>
        </pc:spChg>
        <pc:spChg chg="add del">
          <ac:chgData name="Sujoy Sikdar" userId="461f446da299a2d6" providerId="LiveId" clId="{4396BAE8-D8C7-42EC-8757-EF7A884D09C4}" dt="2022-02-02T17:04:40.174" v="4738" actId="478"/>
          <ac:spMkLst>
            <pc:docMk/>
            <pc:sldMk cId="84957844" sldId="342"/>
            <ac:spMk id="23" creationId="{693D41B7-14F2-4C60-9F9D-59E0D5507DD2}"/>
          </ac:spMkLst>
        </pc:spChg>
        <pc:spChg chg="add del">
          <ac:chgData name="Sujoy Sikdar" userId="461f446da299a2d6" providerId="LiveId" clId="{4396BAE8-D8C7-42EC-8757-EF7A884D09C4}" dt="2022-02-02T17:04:47.715" v="4740" actId="478"/>
          <ac:spMkLst>
            <pc:docMk/>
            <pc:sldMk cId="84957844" sldId="342"/>
            <ac:spMk id="24" creationId="{FC9CFCC3-7B50-4D0F-B418-56BE01AF4498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25" creationId="{EAA6804C-4C38-4D4D-A732-071882FC6431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26" creationId="{DA3631EA-CAB8-40C6-A7A6-7C4B6998CB70}"/>
          </ac:spMkLst>
        </pc:spChg>
        <pc:spChg chg="add del">
          <ac:chgData name="Sujoy Sikdar" userId="461f446da299a2d6" providerId="LiveId" clId="{4396BAE8-D8C7-42EC-8757-EF7A884D09C4}" dt="2022-02-02T17:06:55.996" v="4754" actId="478"/>
          <ac:spMkLst>
            <pc:docMk/>
            <pc:sldMk cId="84957844" sldId="342"/>
            <ac:spMk id="27" creationId="{59EB15D6-2845-4D35-9BD2-225082ECB8EE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28" creationId="{F2450EDE-F089-42A7-BD62-507CF872CA80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29" creationId="{7FB0465D-5245-4329-8D3D-7148E66CF698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30" creationId="{4521BC49-CBBB-44AF-B30A-699D50826DA1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31" creationId="{6C852331-4B8A-4B99-BB73-7CF21199A6F4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32" creationId="{7695A80D-980C-4BCF-81F6-A8075809610B}"/>
          </ac:spMkLst>
        </pc:spChg>
        <pc:spChg chg="add mod">
          <ac:chgData name="Sujoy Sikdar" userId="461f446da299a2d6" providerId="LiveId" clId="{4396BAE8-D8C7-42EC-8757-EF7A884D09C4}" dt="2022-02-02T17:40:45.103" v="5794" actId="1036"/>
          <ac:spMkLst>
            <pc:docMk/>
            <pc:sldMk cId="84957844" sldId="342"/>
            <ac:spMk id="33" creationId="{FCA68B49-7E80-4B2E-BF89-1F76686D45B8}"/>
          </ac:spMkLst>
        </pc:spChg>
        <pc:picChg chg="add del mod">
          <ac:chgData name="Sujoy Sikdar" userId="461f446da299a2d6" providerId="LiveId" clId="{4396BAE8-D8C7-42EC-8757-EF7A884D09C4}" dt="2022-02-02T16:39:26.589" v="4452" actId="478"/>
          <ac:picMkLst>
            <pc:docMk/>
            <pc:sldMk cId="84957844" sldId="342"/>
            <ac:picMk id="5" creationId="{B6FFC66B-45A4-4BE2-B3F4-7B98975650F8}"/>
          </ac:picMkLst>
        </pc:picChg>
        <pc:cxnChg chg="add mod">
          <ac:chgData name="Sujoy Sikdar" userId="461f446da299a2d6" providerId="LiveId" clId="{4396BAE8-D8C7-42EC-8757-EF7A884D09C4}" dt="2022-02-02T17:40:45.103" v="5794" actId="1036"/>
          <ac:cxnSpMkLst>
            <pc:docMk/>
            <pc:sldMk cId="84957844" sldId="342"/>
            <ac:cxnSpMk id="7" creationId="{D8F731B5-79AC-40DC-9EEF-4A73F4B6407F}"/>
          </ac:cxnSpMkLst>
        </pc:cxnChg>
        <pc:cxnChg chg="add mod">
          <ac:chgData name="Sujoy Sikdar" userId="461f446da299a2d6" providerId="LiveId" clId="{4396BAE8-D8C7-42EC-8757-EF7A884D09C4}" dt="2022-02-02T17:40:45.103" v="5794" actId="1036"/>
          <ac:cxnSpMkLst>
            <pc:docMk/>
            <pc:sldMk cId="84957844" sldId="342"/>
            <ac:cxnSpMk id="8" creationId="{2632D538-D50C-4778-ACDC-CA8506523B2C}"/>
          </ac:cxnSpMkLst>
        </pc:cxnChg>
        <pc:cxnChg chg="add del mod">
          <ac:chgData name="Sujoy Sikdar" userId="461f446da299a2d6" providerId="LiveId" clId="{4396BAE8-D8C7-42EC-8757-EF7A884D09C4}" dt="2022-02-02T17:03:16.874" v="4731" actId="478"/>
          <ac:cxnSpMkLst>
            <pc:docMk/>
            <pc:sldMk cId="84957844" sldId="342"/>
            <ac:cxnSpMk id="18" creationId="{879BB2ED-4D53-4721-ADCE-550701EE93DF}"/>
          </ac:cxnSpMkLst>
        </pc:cxnChg>
        <pc:cxnChg chg="add mod">
          <ac:chgData name="Sujoy Sikdar" userId="461f446da299a2d6" providerId="LiveId" clId="{4396BAE8-D8C7-42EC-8757-EF7A884D09C4}" dt="2022-02-02T17:40:45.103" v="5794" actId="1036"/>
          <ac:cxnSpMkLst>
            <pc:docMk/>
            <pc:sldMk cId="84957844" sldId="342"/>
            <ac:cxnSpMk id="19" creationId="{AC43D3CC-5F31-460F-B80F-028F9247BD16}"/>
          </ac:cxnSpMkLst>
        </pc:cxnChg>
      </pc:sldChg>
      <pc:sldChg chg="modSp new mod modAnim">
        <pc:chgData name="Sujoy Sikdar" userId="461f446da299a2d6" providerId="LiveId" clId="{4396BAE8-D8C7-42EC-8757-EF7A884D09C4}" dt="2022-02-02T17:55:54.365" v="6240"/>
        <pc:sldMkLst>
          <pc:docMk/>
          <pc:sldMk cId="1047981910" sldId="343"/>
        </pc:sldMkLst>
        <pc:spChg chg="mod">
          <ac:chgData name="Sujoy Sikdar" userId="461f446da299a2d6" providerId="LiveId" clId="{4396BAE8-D8C7-42EC-8757-EF7A884D09C4}" dt="2022-02-02T17:25:43.382" v="5180" actId="20577"/>
          <ac:spMkLst>
            <pc:docMk/>
            <pc:sldMk cId="1047981910" sldId="343"/>
            <ac:spMk id="2" creationId="{E198B4E9-D577-42E5-88C2-7CAAA655E314}"/>
          </ac:spMkLst>
        </pc:spChg>
        <pc:spChg chg="mod">
          <ac:chgData name="Sujoy Sikdar" userId="461f446da299a2d6" providerId="LiveId" clId="{4396BAE8-D8C7-42EC-8757-EF7A884D09C4}" dt="2022-02-02T17:44:24.265" v="6010" actId="20577"/>
          <ac:spMkLst>
            <pc:docMk/>
            <pc:sldMk cId="1047981910" sldId="343"/>
            <ac:spMk id="3" creationId="{6B04072E-941C-4853-AA0B-2A4C6410424F}"/>
          </ac:spMkLst>
        </pc:spChg>
      </pc:sldChg>
      <pc:sldChg chg="modSp new mod modAnim">
        <pc:chgData name="Sujoy Sikdar" userId="461f446da299a2d6" providerId="LiveId" clId="{4396BAE8-D8C7-42EC-8757-EF7A884D09C4}" dt="2022-02-02T17:56:06.623" v="6242"/>
        <pc:sldMkLst>
          <pc:docMk/>
          <pc:sldMk cId="664901858" sldId="344"/>
        </pc:sldMkLst>
        <pc:spChg chg="mod">
          <ac:chgData name="Sujoy Sikdar" userId="461f446da299a2d6" providerId="LiveId" clId="{4396BAE8-D8C7-42EC-8757-EF7A884D09C4}" dt="2022-02-02T17:32:53.845" v="5642" actId="20577"/>
          <ac:spMkLst>
            <pc:docMk/>
            <pc:sldMk cId="664901858" sldId="344"/>
            <ac:spMk id="2" creationId="{AA02DFB1-6F1F-4C9B-9B5D-96D6AADF3753}"/>
          </ac:spMkLst>
        </pc:spChg>
        <pc:spChg chg="mod">
          <ac:chgData name="Sujoy Sikdar" userId="461f446da299a2d6" providerId="LiveId" clId="{4396BAE8-D8C7-42EC-8757-EF7A884D09C4}" dt="2022-02-02T17:46:27.142" v="6181" actId="20577"/>
          <ac:spMkLst>
            <pc:docMk/>
            <pc:sldMk cId="664901858" sldId="344"/>
            <ac:spMk id="3" creationId="{3A0A0F50-CC88-46F2-B3E5-945367EB382F}"/>
          </ac:spMkLst>
        </pc:spChg>
      </pc:sldChg>
    </pc:docChg>
  </pc:docChgLst>
  <pc:docChgLst>
    <pc:chgData name="Sujoy Sikdar" userId="461f446da299a2d6" providerId="LiveId" clId="{FA04FA01-939C-47D3-B67D-93F8CB13BC3F}"/>
    <pc:docChg chg="custSel addSld delSld modSld">
      <pc:chgData name="Sujoy Sikdar" userId="461f446da299a2d6" providerId="LiveId" clId="{FA04FA01-939C-47D3-B67D-93F8CB13BC3F}" dt="2024-09-30T18:28:26.557" v="637" actId="1076"/>
      <pc:docMkLst>
        <pc:docMk/>
      </pc:docMkLst>
      <pc:sldChg chg="modSp mod">
        <pc:chgData name="Sujoy Sikdar" userId="461f446da299a2d6" providerId="LiveId" clId="{FA04FA01-939C-47D3-B67D-93F8CB13BC3F}" dt="2024-09-30T18:24:12.489" v="585" actId="20577"/>
        <pc:sldMkLst>
          <pc:docMk/>
          <pc:sldMk cId="2831053087" sldId="256"/>
        </pc:sldMkLst>
        <pc:spChg chg="mod">
          <ac:chgData name="Sujoy Sikdar" userId="461f446da299a2d6" providerId="LiveId" clId="{FA04FA01-939C-47D3-B67D-93F8CB13BC3F}" dt="2024-09-30T18:24:12.489" v="585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479406408" sldId="260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614239443" sldId="262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586882370" sldId="263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285214333" sldId="264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89009334" sldId="265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656122149" sldId="266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96286213" sldId="267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908862617" sldId="269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801020739" sldId="270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1691552113" sldId="271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376179639" sldId="272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452991514" sldId="273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878673321" sldId="274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364390298" sldId="275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1454135431" sldId="276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4042221007" sldId="277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629405639" sldId="278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228568480" sldId="279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521517105" sldId="280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1991086027" sldId="281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350726657" sldId="400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1825072446" sldId="476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989404590" sldId="481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514527141" sldId="488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419695120" sldId="491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771926276" sldId="495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320000407" sldId="496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930300616" sldId="497"/>
        </pc:sldMkLst>
      </pc:sldChg>
      <pc:sldChg chg="modSp del mod">
        <pc:chgData name="Sujoy Sikdar" userId="461f446da299a2d6" providerId="LiveId" clId="{FA04FA01-939C-47D3-B67D-93F8CB13BC3F}" dt="2024-09-30T18:22:09.718" v="580" actId="47"/>
        <pc:sldMkLst>
          <pc:docMk/>
          <pc:sldMk cId="3087288884" sldId="560"/>
        </pc:sldMkLst>
        <pc:spChg chg="mod">
          <ac:chgData name="Sujoy Sikdar" userId="461f446da299a2d6" providerId="LiveId" clId="{FA04FA01-939C-47D3-B67D-93F8CB13BC3F}" dt="2024-09-30T17:54:47.371" v="20" actId="20577"/>
          <ac:spMkLst>
            <pc:docMk/>
            <pc:sldMk cId="3087288884" sldId="560"/>
            <ac:spMk id="2" creationId="{605A7FC7-75F5-DBE7-355B-1DBE6242A916}"/>
          </ac:spMkLst>
        </pc:spChg>
        <pc:spChg chg="mod">
          <ac:chgData name="Sujoy Sikdar" userId="461f446da299a2d6" providerId="LiveId" clId="{FA04FA01-939C-47D3-B67D-93F8CB13BC3F}" dt="2024-09-30T17:54:32.580" v="6" actId="20577"/>
          <ac:spMkLst>
            <pc:docMk/>
            <pc:sldMk cId="3087288884" sldId="560"/>
            <ac:spMk id="3" creationId="{D4AB82DA-28E8-6A09-1998-3543EBB024B3}"/>
          </ac:spMkLst>
        </pc:spChg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920562127" sldId="561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4146998587" sldId="566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4206364721" sldId="567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98293649" sldId="568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1376030910" sldId="569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907787031" sldId="570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1299527548" sldId="572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1071103352" sldId="573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005367407" sldId="574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1722365930" sldId="575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825474941" sldId="576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959966067" sldId="577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899894763" sldId="578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2805004476" sldId="579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818792292" sldId="580"/>
        </pc:sldMkLst>
      </pc:sldChg>
      <pc:sldChg chg="del">
        <pc:chgData name="Sujoy Sikdar" userId="461f446da299a2d6" providerId="LiveId" clId="{FA04FA01-939C-47D3-B67D-93F8CB13BC3F}" dt="2024-09-30T18:22:09.718" v="580" actId="47"/>
        <pc:sldMkLst>
          <pc:docMk/>
          <pc:sldMk cId="3161938132" sldId="581"/>
        </pc:sldMkLst>
      </pc:sldChg>
      <pc:sldChg chg="add">
        <pc:chgData name="Sujoy Sikdar" userId="461f446da299a2d6" providerId="LiveId" clId="{FA04FA01-939C-47D3-B67D-93F8CB13BC3F}" dt="2024-09-30T18:09:13.767" v="21"/>
        <pc:sldMkLst>
          <pc:docMk/>
          <pc:sldMk cId="3831843709" sldId="1916"/>
        </pc:sldMkLst>
      </pc:sldChg>
      <pc:sldChg chg="add">
        <pc:chgData name="Sujoy Sikdar" userId="461f446da299a2d6" providerId="LiveId" clId="{FA04FA01-939C-47D3-B67D-93F8CB13BC3F}" dt="2024-09-30T18:09:13.767" v="21"/>
        <pc:sldMkLst>
          <pc:docMk/>
          <pc:sldMk cId="2981366640" sldId="1917"/>
        </pc:sldMkLst>
      </pc:sldChg>
      <pc:sldChg chg="add">
        <pc:chgData name="Sujoy Sikdar" userId="461f446da299a2d6" providerId="LiveId" clId="{FA04FA01-939C-47D3-B67D-93F8CB13BC3F}" dt="2024-09-30T18:09:13.767" v="21"/>
        <pc:sldMkLst>
          <pc:docMk/>
          <pc:sldMk cId="443995341" sldId="1918"/>
        </pc:sldMkLst>
      </pc:sldChg>
      <pc:sldChg chg="add del">
        <pc:chgData name="Sujoy Sikdar" userId="461f446da299a2d6" providerId="LiveId" clId="{FA04FA01-939C-47D3-B67D-93F8CB13BC3F}" dt="2024-09-30T18:09:38.117" v="22" actId="47"/>
        <pc:sldMkLst>
          <pc:docMk/>
          <pc:sldMk cId="2215248263" sldId="1919"/>
        </pc:sldMkLst>
      </pc:sldChg>
      <pc:sldChg chg="add">
        <pc:chgData name="Sujoy Sikdar" userId="461f446da299a2d6" providerId="LiveId" clId="{FA04FA01-939C-47D3-B67D-93F8CB13BC3F}" dt="2024-09-30T18:09:13.767" v="21"/>
        <pc:sldMkLst>
          <pc:docMk/>
          <pc:sldMk cId="3834280704" sldId="1920"/>
        </pc:sldMkLst>
      </pc:sldChg>
      <pc:sldChg chg="add">
        <pc:chgData name="Sujoy Sikdar" userId="461f446da299a2d6" providerId="LiveId" clId="{FA04FA01-939C-47D3-B67D-93F8CB13BC3F}" dt="2024-09-30T18:09:13.767" v="21"/>
        <pc:sldMkLst>
          <pc:docMk/>
          <pc:sldMk cId="2348404412" sldId="1921"/>
        </pc:sldMkLst>
      </pc:sldChg>
      <pc:sldChg chg="add">
        <pc:chgData name="Sujoy Sikdar" userId="461f446da299a2d6" providerId="LiveId" clId="{FA04FA01-939C-47D3-B67D-93F8CB13BC3F}" dt="2024-09-30T18:09:13.767" v="21"/>
        <pc:sldMkLst>
          <pc:docMk/>
          <pc:sldMk cId="1872354493" sldId="1922"/>
        </pc:sldMkLst>
      </pc:sldChg>
      <pc:sldChg chg="add">
        <pc:chgData name="Sujoy Sikdar" userId="461f446da299a2d6" providerId="LiveId" clId="{FA04FA01-939C-47D3-B67D-93F8CB13BC3F}" dt="2024-09-30T18:09:13.767" v="21"/>
        <pc:sldMkLst>
          <pc:docMk/>
          <pc:sldMk cId="1953283694" sldId="1923"/>
        </pc:sldMkLst>
      </pc:sldChg>
      <pc:sldChg chg="addSp modSp new mod">
        <pc:chgData name="Sujoy Sikdar" userId="461f446da299a2d6" providerId="LiveId" clId="{FA04FA01-939C-47D3-B67D-93F8CB13BC3F}" dt="2024-09-30T18:28:26.557" v="637" actId="1076"/>
        <pc:sldMkLst>
          <pc:docMk/>
          <pc:sldMk cId="2477791667" sldId="1924"/>
        </pc:sldMkLst>
        <pc:spChg chg="mod">
          <ac:chgData name="Sujoy Sikdar" userId="461f446da299a2d6" providerId="LiveId" clId="{FA04FA01-939C-47D3-B67D-93F8CB13BC3F}" dt="2024-09-30T18:17:12.357" v="539" actId="1035"/>
          <ac:spMkLst>
            <pc:docMk/>
            <pc:sldMk cId="2477791667" sldId="1924"/>
            <ac:spMk id="2" creationId="{8F35E693-2D8C-F15E-6C25-0FB9E1808E78}"/>
          </ac:spMkLst>
        </pc:spChg>
        <pc:spChg chg="mod">
          <ac:chgData name="Sujoy Sikdar" userId="461f446da299a2d6" providerId="LiveId" clId="{FA04FA01-939C-47D3-B67D-93F8CB13BC3F}" dt="2024-09-30T18:19:45.971" v="579" actId="20577"/>
          <ac:spMkLst>
            <pc:docMk/>
            <pc:sldMk cId="2477791667" sldId="1924"/>
            <ac:spMk id="3" creationId="{9F777855-678C-6FFB-437B-53D7E26EFF06}"/>
          </ac:spMkLst>
        </pc:spChg>
        <pc:spChg chg="add mod">
          <ac:chgData name="Sujoy Sikdar" userId="461f446da299a2d6" providerId="LiveId" clId="{FA04FA01-939C-47D3-B67D-93F8CB13BC3F}" dt="2024-09-30T18:28:26.557" v="637" actId="1076"/>
          <ac:spMkLst>
            <pc:docMk/>
            <pc:sldMk cId="2477791667" sldId="1924"/>
            <ac:spMk id="5" creationId="{BA7E4C77-1DDE-6CF0-C42F-FBFA2AE5E7C7}"/>
          </ac:spMkLst>
        </pc:spChg>
      </pc:sldChg>
    </pc:docChg>
  </pc:docChgLst>
  <pc:docChgLst>
    <pc:chgData name="Sujoy Sikdar" userId="461f446da299a2d6" providerId="LiveId" clId="{964B923D-227B-484C-BBD9-090A732E18A9}"/>
    <pc:docChg chg="undo redo custSel addSld delSld modSld">
      <pc:chgData name="Sujoy Sikdar" userId="461f446da299a2d6" providerId="LiveId" clId="{964B923D-227B-484C-BBD9-090A732E18A9}" dt="2022-02-09T17:57:04.139" v="5884"/>
      <pc:docMkLst>
        <pc:docMk/>
      </pc:docMkLst>
      <pc:sldChg chg="del">
        <pc:chgData name="Sujoy Sikdar" userId="461f446da299a2d6" providerId="LiveId" clId="{964B923D-227B-484C-BBD9-090A732E18A9}" dt="2022-02-09T14:14:47.305" v="6" actId="47"/>
        <pc:sldMkLst>
          <pc:docMk/>
          <pc:sldMk cId="2363967789" sldId="332"/>
        </pc:sldMkLst>
      </pc:sldChg>
      <pc:sldChg chg="del">
        <pc:chgData name="Sujoy Sikdar" userId="461f446da299a2d6" providerId="LiveId" clId="{964B923D-227B-484C-BBD9-090A732E18A9}" dt="2022-02-09T14:14:47.305" v="6" actId="47"/>
        <pc:sldMkLst>
          <pc:docMk/>
          <pc:sldMk cId="173246126" sldId="353"/>
        </pc:sldMkLst>
      </pc:sldChg>
      <pc:sldChg chg="del">
        <pc:chgData name="Sujoy Sikdar" userId="461f446da299a2d6" providerId="LiveId" clId="{964B923D-227B-484C-BBD9-090A732E18A9}" dt="2022-02-09T14:10:25.904" v="2" actId="47"/>
        <pc:sldMkLst>
          <pc:docMk/>
          <pc:sldMk cId="1779733153" sldId="362"/>
        </pc:sldMkLst>
      </pc:sldChg>
      <pc:sldChg chg="modAnim">
        <pc:chgData name="Sujoy Sikdar" userId="461f446da299a2d6" providerId="LiveId" clId="{964B923D-227B-484C-BBD9-090A732E18A9}" dt="2022-02-09T17:56:30.393" v="5880"/>
        <pc:sldMkLst>
          <pc:docMk/>
          <pc:sldMk cId="1243076957" sldId="363"/>
        </pc:sldMkLst>
      </pc:sldChg>
      <pc:sldChg chg="del">
        <pc:chgData name="Sujoy Sikdar" userId="461f446da299a2d6" providerId="LiveId" clId="{964B923D-227B-484C-BBD9-090A732E18A9}" dt="2022-02-09T14:10:39.601" v="3" actId="47"/>
        <pc:sldMkLst>
          <pc:docMk/>
          <pc:sldMk cId="838892486" sldId="365"/>
        </pc:sldMkLst>
      </pc:sldChg>
      <pc:sldChg chg="modAnim">
        <pc:chgData name="Sujoy Sikdar" userId="461f446da299a2d6" providerId="LiveId" clId="{964B923D-227B-484C-BBD9-090A732E18A9}" dt="2022-02-09T17:56:47.782" v="5881"/>
        <pc:sldMkLst>
          <pc:docMk/>
          <pc:sldMk cId="3249232056" sldId="366"/>
        </pc:sldMkLst>
      </pc:sldChg>
      <pc:sldChg chg="modAnim">
        <pc:chgData name="Sujoy Sikdar" userId="461f446da299a2d6" providerId="LiveId" clId="{964B923D-227B-484C-BBD9-090A732E18A9}" dt="2022-02-09T17:56:52.696" v="5882"/>
        <pc:sldMkLst>
          <pc:docMk/>
          <pc:sldMk cId="1824180883" sldId="367"/>
        </pc:sldMkLst>
      </pc:sldChg>
      <pc:sldChg chg="modAnim">
        <pc:chgData name="Sujoy Sikdar" userId="461f446da299a2d6" providerId="LiveId" clId="{964B923D-227B-484C-BBD9-090A732E18A9}" dt="2022-02-09T17:56:56.835" v="5883"/>
        <pc:sldMkLst>
          <pc:docMk/>
          <pc:sldMk cId="1828791347" sldId="369"/>
        </pc:sldMkLst>
      </pc:sldChg>
      <pc:sldChg chg="del">
        <pc:chgData name="Sujoy Sikdar" userId="461f446da299a2d6" providerId="LiveId" clId="{964B923D-227B-484C-BBD9-090A732E18A9}" dt="2022-02-09T14:10:25.904" v="2" actId="47"/>
        <pc:sldMkLst>
          <pc:docMk/>
          <pc:sldMk cId="2654066107" sldId="370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645112049" sldId="371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1259181080" sldId="372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22885384" sldId="373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11885222" sldId="374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3769433532" sldId="375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191782214" sldId="376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2833829038" sldId="377"/>
        </pc:sldMkLst>
      </pc:sldChg>
      <pc:sldChg chg="add del">
        <pc:chgData name="Sujoy Sikdar" userId="461f446da299a2d6" providerId="LiveId" clId="{964B923D-227B-484C-BBD9-090A732E18A9}" dt="2022-02-09T14:14:10.264" v="5"/>
        <pc:sldMkLst>
          <pc:docMk/>
          <pc:sldMk cId="1217982948" sldId="379"/>
        </pc:sldMkLst>
      </pc:sldChg>
      <pc:sldChg chg="add del modAnim">
        <pc:chgData name="Sujoy Sikdar" userId="461f446da299a2d6" providerId="LiveId" clId="{964B923D-227B-484C-BBD9-090A732E18A9}" dt="2022-02-09T17:57:04.139" v="5884"/>
        <pc:sldMkLst>
          <pc:docMk/>
          <pc:sldMk cId="4167474984" sldId="380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4152560597" sldId="381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3803076653" sldId="382"/>
        </pc:sldMkLst>
      </pc:sldChg>
      <pc:sldChg chg="add del">
        <pc:chgData name="Sujoy Sikdar" userId="461f446da299a2d6" providerId="LiveId" clId="{964B923D-227B-484C-BBD9-090A732E18A9}" dt="2022-02-09T14:14:10.264" v="5"/>
        <pc:sldMkLst>
          <pc:docMk/>
          <pc:sldMk cId="1517759937" sldId="383"/>
        </pc:sldMkLst>
      </pc:sldChg>
      <pc:sldChg chg="add del">
        <pc:chgData name="Sujoy Sikdar" userId="461f446da299a2d6" providerId="LiveId" clId="{964B923D-227B-484C-BBD9-090A732E18A9}" dt="2022-02-09T14:14:10.264" v="5"/>
        <pc:sldMkLst>
          <pc:docMk/>
          <pc:sldMk cId="26044715" sldId="384"/>
        </pc:sldMkLst>
      </pc:sldChg>
      <pc:sldChg chg="del">
        <pc:chgData name="Sujoy Sikdar" userId="461f446da299a2d6" providerId="LiveId" clId="{964B923D-227B-484C-BBD9-090A732E18A9}" dt="2022-02-09T14:10:56.857" v="4" actId="47"/>
        <pc:sldMkLst>
          <pc:docMk/>
          <pc:sldMk cId="649824564" sldId="385"/>
        </pc:sldMkLst>
      </pc:sldChg>
      <pc:sldChg chg="addSp delSp modSp new mod modAnim">
        <pc:chgData name="Sujoy Sikdar" userId="461f446da299a2d6" providerId="LiveId" clId="{964B923D-227B-484C-BBD9-090A732E18A9}" dt="2022-02-09T17:56:17.145" v="5879"/>
        <pc:sldMkLst>
          <pc:docMk/>
          <pc:sldMk cId="3836377567" sldId="385"/>
        </pc:sldMkLst>
        <pc:spChg chg="mod">
          <ac:chgData name="Sujoy Sikdar" userId="461f446da299a2d6" providerId="LiveId" clId="{964B923D-227B-484C-BBD9-090A732E18A9}" dt="2022-02-09T14:53:14.521" v="396" actId="1036"/>
          <ac:spMkLst>
            <pc:docMk/>
            <pc:sldMk cId="3836377567" sldId="385"/>
            <ac:spMk id="2" creationId="{8BB0F5BB-E3C7-46E6-B2B5-3B5ECB4B7D08}"/>
          </ac:spMkLst>
        </pc:spChg>
        <pc:spChg chg="del">
          <ac:chgData name="Sujoy Sikdar" userId="461f446da299a2d6" providerId="LiveId" clId="{964B923D-227B-484C-BBD9-090A732E18A9}" dt="2022-02-09T14:39:53.170" v="32" actId="478"/>
          <ac:spMkLst>
            <pc:docMk/>
            <pc:sldMk cId="3836377567" sldId="385"/>
            <ac:spMk id="3" creationId="{F10CE99D-D4CF-4C5F-89AC-F857464EC191}"/>
          </ac:spMkLst>
        </pc:spChg>
        <pc:spChg chg="add mod">
          <ac:chgData name="Sujoy Sikdar" userId="461f446da299a2d6" providerId="LiveId" clId="{964B923D-227B-484C-BBD9-090A732E18A9}" dt="2022-02-09T14:54:14.319" v="517" actId="20577"/>
          <ac:spMkLst>
            <pc:docMk/>
            <pc:sldMk cId="3836377567" sldId="385"/>
            <ac:spMk id="6" creationId="{EF001E35-A0D3-485C-82F5-18DF12FE20FD}"/>
          </ac:spMkLst>
        </pc:spChg>
        <pc:spChg chg="add del mod">
          <ac:chgData name="Sujoy Sikdar" userId="461f446da299a2d6" providerId="LiveId" clId="{964B923D-227B-484C-BBD9-090A732E18A9}" dt="2022-02-09T14:53:36.597" v="427" actId="478"/>
          <ac:spMkLst>
            <pc:docMk/>
            <pc:sldMk cId="3836377567" sldId="385"/>
            <ac:spMk id="7" creationId="{14E030B0-03FB-4D5C-B6A0-76AFC2813D26}"/>
          </ac:spMkLst>
        </pc:spChg>
        <pc:graphicFrameChg chg="add mod modGraphic">
          <ac:chgData name="Sujoy Sikdar" userId="461f446da299a2d6" providerId="LiveId" clId="{964B923D-227B-484C-BBD9-090A732E18A9}" dt="2022-02-09T14:53:26.045" v="424" actId="1076"/>
          <ac:graphicFrameMkLst>
            <pc:docMk/>
            <pc:sldMk cId="3836377567" sldId="385"/>
            <ac:graphicFrameMk id="5" creationId="{EDFC3C7C-316C-4574-BC75-BF19142E4E15}"/>
          </ac:graphicFrameMkLst>
        </pc:graphicFrameChg>
      </pc:sldChg>
      <pc:sldChg chg="addSp delSp modSp new mod modAnim">
        <pc:chgData name="Sujoy Sikdar" userId="461f446da299a2d6" providerId="LiveId" clId="{964B923D-227B-484C-BBD9-090A732E18A9}" dt="2022-02-09T17:55:53.720" v="5876"/>
        <pc:sldMkLst>
          <pc:docMk/>
          <pc:sldMk cId="1503922349" sldId="386"/>
        </pc:sldMkLst>
        <pc:spChg chg="mod">
          <ac:chgData name="Sujoy Sikdar" userId="461f446da299a2d6" providerId="LiveId" clId="{964B923D-227B-484C-BBD9-090A732E18A9}" dt="2022-02-09T14:56:22.497" v="633" actId="20577"/>
          <ac:spMkLst>
            <pc:docMk/>
            <pc:sldMk cId="1503922349" sldId="386"/>
            <ac:spMk id="2" creationId="{BDCD3189-3256-4F55-ABAF-6AEB71048605}"/>
          </ac:spMkLst>
        </pc:spChg>
        <pc:spChg chg="mod">
          <ac:chgData name="Sujoy Sikdar" userId="461f446da299a2d6" providerId="LiveId" clId="{964B923D-227B-484C-BBD9-090A732E18A9}" dt="2022-02-09T15:44:33.683" v="2135" actId="1076"/>
          <ac:spMkLst>
            <pc:docMk/>
            <pc:sldMk cId="1503922349" sldId="386"/>
            <ac:spMk id="3" creationId="{CF032018-DBEB-4C70-A08B-10665621813B}"/>
          </ac:spMkLst>
        </pc:spChg>
        <pc:spChg chg="add del mod">
          <ac:chgData name="Sujoy Sikdar" userId="461f446da299a2d6" providerId="LiveId" clId="{964B923D-227B-484C-BBD9-090A732E18A9}" dt="2022-02-09T15:00:54.769" v="841" actId="478"/>
          <ac:spMkLst>
            <pc:docMk/>
            <pc:sldMk cId="1503922349" sldId="386"/>
            <ac:spMk id="5" creationId="{E2A96A65-24E1-40A7-9D89-AA3E1C865A2C}"/>
          </ac:spMkLst>
        </pc:spChg>
        <pc:spChg chg="mod">
          <ac:chgData name="Sujoy Sikdar" userId="461f446da299a2d6" providerId="LiveId" clId="{964B923D-227B-484C-BBD9-090A732E18A9}" dt="2022-02-09T15:03:04.021" v="888" actId="20577"/>
          <ac:spMkLst>
            <pc:docMk/>
            <pc:sldMk cId="1503922349" sldId="386"/>
            <ac:spMk id="7" creationId="{36504D7E-22A2-4EE4-A93D-FB8727529AF9}"/>
          </ac:spMkLst>
        </pc:spChg>
        <pc:spChg chg="mod">
          <ac:chgData name="Sujoy Sikdar" userId="461f446da299a2d6" providerId="LiveId" clId="{964B923D-227B-484C-BBD9-090A732E18A9}" dt="2022-02-09T15:02:45.772" v="876"/>
          <ac:spMkLst>
            <pc:docMk/>
            <pc:sldMk cId="1503922349" sldId="386"/>
            <ac:spMk id="8" creationId="{D066C1FC-A981-45E2-BED0-4E1D0FC821FD}"/>
          </ac:spMkLst>
        </pc:spChg>
        <pc:grpChg chg="add mod">
          <ac:chgData name="Sujoy Sikdar" userId="461f446da299a2d6" providerId="LiveId" clId="{964B923D-227B-484C-BBD9-090A732E18A9}" dt="2022-02-09T15:04:25.404" v="932" actId="1076"/>
          <ac:grpSpMkLst>
            <pc:docMk/>
            <pc:sldMk cId="1503922349" sldId="386"/>
            <ac:grpSpMk id="6" creationId="{6ACBBEA0-DFF1-4D35-B176-8031BE029302}"/>
          </ac:grpSpMkLst>
        </pc:grpChg>
      </pc:sldChg>
      <pc:sldChg chg="modSp new mod modAnim">
        <pc:chgData name="Sujoy Sikdar" userId="461f446da299a2d6" providerId="LiveId" clId="{964B923D-227B-484C-BBD9-090A732E18A9}" dt="2022-02-09T17:55:00.871" v="5873"/>
        <pc:sldMkLst>
          <pc:docMk/>
          <pc:sldMk cId="2802771632" sldId="387"/>
        </pc:sldMkLst>
        <pc:spChg chg="mod">
          <ac:chgData name="Sujoy Sikdar" userId="461f446da299a2d6" providerId="LiveId" clId="{964B923D-227B-484C-BBD9-090A732E18A9}" dt="2022-02-09T15:03:35.502" v="907" actId="20577"/>
          <ac:spMkLst>
            <pc:docMk/>
            <pc:sldMk cId="2802771632" sldId="387"/>
            <ac:spMk id="2" creationId="{EDD5A922-A7EA-431D-A210-E5D2A865F244}"/>
          </ac:spMkLst>
        </pc:spChg>
        <pc:spChg chg="mod">
          <ac:chgData name="Sujoy Sikdar" userId="461f446da299a2d6" providerId="LiveId" clId="{964B923D-227B-484C-BBD9-090A732E18A9}" dt="2022-02-09T15:51:18.043" v="2377" actId="20577"/>
          <ac:spMkLst>
            <pc:docMk/>
            <pc:sldMk cId="2802771632" sldId="387"/>
            <ac:spMk id="3" creationId="{06271AA5-9976-4958-8723-17495115DA47}"/>
          </ac:spMkLst>
        </pc:spChg>
      </pc:sldChg>
      <pc:sldChg chg="addSp delSp modSp new mod delAnim modAnim">
        <pc:chgData name="Sujoy Sikdar" userId="461f446da299a2d6" providerId="LiveId" clId="{964B923D-227B-484C-BBD9-090A732E18A9}" dt="2022-02-09T17:55:27.430" v="5875"/>
        <pc:sldMkLst>
          <pc:docMk/>
          <pc:sldMk cId="3232163308" sldId="388"/>
        </pc:sldMkLst>
        <pc:spChg chg="mod">
          <ac:chgData name="Sujoy Sikdar" userId="461f446da299a2d6" providerId="LiveId" clId="{964B923D-227B-484C-BBD9-090A732E18A9}" dt="2022-02-09T15:39:38.684" v="2051" actId="122"/>
          <ac:spMkLst>
            <pc:docMk/>
            <pc:sldMk cId="3232163308" sldId="388"/>
            <ac:spMk id="2" creationId="{1A42A14A-55E6-4C18-BA2B-432ACDDC355E}"/>
          </ac:spMkLst>
        </pc:spChg>
        <pc:spChg chg="del">
          <ac:chgData name="Sujoy Sikdar" userId="461f446da299a2d6" providerId="LiveId" clId="{964B923D-227B-484C-BBD9-090A732E18A9}" dt="2022-02-09T15:23:58.177" v="1309" actId="478"/>
          <ac:spMkLst>
            <pc:docMk/>
            <pc:sldMk cId="3232163308" sldId="388"/>
            <ac:spMk id="3" creationId="{D88CFB88-8ABD-4F11-9295-AEE965133461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7" creationId="{1FACE060-1652-4DF4-A164-26647376AD98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8" creationId="{208A4C21-2441-4D8F-8029-732F6999CAAC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10" creationId="{C72ED15F-73B8-4525-92A0-6D01B2998054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11" creationId="{45231C61-9F79-4370-B466-BACE5FA63B48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12" creationId="{DA5C5BF6-377D-4DA2-9912-499F28D7BA7A}"/>
          </ac:spMkLst>
        </pc:spChg>
        <pc:spChg chg="add del mod">
          <ac:chgData name="Sujoy Sikdar" userId="461f446da299a2d6" providerId="LiveId" clId="{964B923D-227B-484C-BBD9-090A732E18A9}" dt="2022-02-09T15:25:30.758" v="1386" actId="478"/>
          <ac:spMkLst>
            <pc:docMk/>
            <pc:sldMk cId="3232163308" sldId="388"/>
            <ac:spMk id="13" creationId="{58930BF9-03E9-4331-BFDE-F9173A5ABC99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14" creationId="{06108F82-EE08-4BF3-9795-070029F80992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15" creationId="{C6BBAC0A-9F01-473D-A748-74AB1C68C49B}"/>
          </ac:spMkLst>
        </pc:spChg>
        <pc:spChg chg="add del mod">
          <ac:chgData name="Sujoy Sikdar" userId="461f446da299a2d6" providerId="LiveId" clId="{964B923D-227B-484C-BBD9-090A732E18A9}" dt="2022-02-09T15:25:17.275" v="1383" actId="478"/>
          <ac:spMkLst>
            <pc:docMk/>
            <pc:sldMk cId="3232163308" sldId="388"/>
            <ac:spMk id="16" creationId="{3425904D-63FB-4DE1-BD4A-96A2367AAC92}"/>
          </ac:spMkLst>
        </pc:spChg>
        <pc:spChg chg="add del mod">
          <ac:chgData name="Sujoy Sikdar" userId="461f446da299a2d6" providerId="LiveId" clId="{964B923D-227B-484C-BBD9-090A732E18A9}" dt="2022-02-09T15:25:26.531" v="1385" actId="478"/>
          <ac:spMkLst>
            <pc:docMk/>
            <pc:sldMk cId="3232163308" sldId="388"/>
            <ac:spMk id="17" creationId="{7EA7E519-03C4-4B1D-90F7-F5E737094771}"/>
          </ac:spMkLst>
        </pc:spChg>
        <pc:spChg chg="add del">
          <ac:chgData name="Sujoy Sikdar" userId="461f446da299a2d6" providerId="LiveId" clId="{964B923D-227B-484C-BBD9-090A732E18A9}" dt="2022-02-09T15:27:20.807" v="1393" actId="478"/>
          <ac:spMkLst>
            <pc:docMk/>
            <pc:sldMk cId="3232163308" sldId="388"/>
            <ac:spMk id="20" creationId="{43176231-D2CF-4AC2-B934-01FB56A00A6E}"/>
          </ac:spMkLst>
        </pc:spChg>
        <pc:spChg chg="add del">
          <ac:chgData name="Sujoy Sikdar" userId="461f446da299a2d6" providerId="LiveId" clId="{964B923D-227B-484C-BBD9-090A732E18A9}" dt="2022-02-09T15:27:35.508" v="1395" actId="478"/>
          <ac:spMkLst>
            <pc:docMk/>
            <pc:sldMk cId="3232163308" sldId="388"/>
            <ac:spMk id="21" creationId="{C2556DEF-CDFA-4A5E-A50A-C5164BCE7AC7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22" creationId="{859881F7-20BD-425D-AA47-AAFF2CF5C169}"/>
          </ac:spMkLst>
        </pc:spChg>
        <pc:spChg chg="add mod">
          <ac:chgData name="Sujoy Sikdar" userId="461f446da299a2d6" providerId="LiveId" clId="{964B923D-227B-484C-BBD9-090A732E18A9}" dt="2022-02-09T15:42:37.338" v="2119" actId="1036"/>
          <ac:spMkLst>
            <pc:docMk/>
            <pc:sldMk cId="3232163308" sldId="388"/>
            <ac:spMk id="25" creationId="{571AE353-E3C9-43CF-964E-27E3459E02A6}"/>
          </ac:spMkLst>
        </pc:spChg>
        <pc:spChg chg="add mod">
          <ac:chgData name="Sujoy Sikdar" userId="461f446da299a2d6" providerId="LiveId" clId="{964B923D-227B-484C-BBD9-090A732E18A9}" dt="2022-02-09T15:42:42.115" v="2133" actId="1036"/>
          <ac:spMkLst>
            <pc:docMk/>
            <pc:sldMk cId="3232163308" sldId="388"/>
            <ac:spMk id="26" creationId="{C13525B3-F14F-48FC-88BC-83E839FCA329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27" creationId="{E3D51901-5C70-46B5-97E4-765DDFB967FE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28" creationId="{1765D833-A6BA-4ED2-A0D4-1D80A04F30DA}"/>
          </ac:spMkLst>
        </pc:spChg>
        <pc:spChg chg="add mod">
          <ac:chgData name="Sujoy Sikdar" userId="461f446da299a2d6" providerId="LiveId" clId="{964B923D-227B-484C-BBD9-090A732E18A9}" dt="2022-02-09T15:34:31.100" v="1744" actId="1076"/>
          <ac:spMkLst>
            <pc:docMk/>
            <pc:sldMk cId="3232163308" sldId="388"/>
            <ac:spMk id="29" creationId="{57184179-322C-4A83-9A4A-A5FCCF364AB8}"/>
          </ac:spMkLst>
        </pc:spChg>
        <pc:spChg chg="add del mod">
          <ac:chgData name="Sujoy Sikdar" userId="461f446da299a2d6" providerId="LiveId" clId="{964B923D-227B-484C-BBD9-090A732E18A9}" dt="2022-02-09T15:35:19.232" v="1748" actId="478"/>
          <ac:spMkLst>
            <pc:docMk/>
            <pc:sldMk cId="3232163308" sldId="388"/>
            <ac:spMk id="30" creationId="{B4824E9E-C49A-4CE6-92F0-9CE093E150C2}"/>
          </ac:spMkLst>
        </pc:spChg>
        <pc:spChg chg="add mod">
          <ac:chgData name="Sujoy Sikdar" userId="461f446da299a2d6" providerId="LiveId" clId="{964B923D-227B-484C-BBD9-090A732E18A9}" dt="2022-02-09T15:39:09.734" v="2018" actId="1036"/>
          <ac:spMkLst>
            <pc:docMk/>
            <pc:sldMk cId="3232163308" sldId="388"/>
            <ac:spMk id="31" creationId="{8CDECE52-F86E-42E0-9724-25076AB4BA49}"/>
          </ac:spMkLst>
        </pc:spChg>
        <pc:spChg chg="add mod">
          <ac:chgData name="Sujoy Sikdar" userId="461f446da299a2d6" providerId="LiveId" clId="{964B923D-227B-484C-BBD9-090A732E18A9}" dt="2022-02-09T15:40:55.075" v="2078" actId="20577"/>
          <ac:spMkLst>
            <pc:docMk/>
            <pc:sldMk cId="3232163308" sldId="388"/>
            <ac:spMk id="32" creationId="{5D3F1E4C-43CA-47F7-94D9-50E3181527BE}"/>
          </ac:spMkLst>
        </pc:spChg>
        <pc:cxnChg chg="add mod">
          <ac:chgData name="Sujoy Sikdar" userId="461f446da299a2d6" providerId="LiveId" clId="{964B923D-227B-484C-BBD9-090A732E18A9}" dt="2022-02-09T15:39:09.734" v="2018" actId="1036"/>
          <ac:cxnSpMkLst>
            <pc:docMk/>
            <pc:sldMk cId="3232163308" sldId="388"/>
            <ac:cxnSpMk id="5" creationId="{1FE8CD2D-32A3-4144-AD89-7F17800D34BA}"/>
          </ac:cxnSpMkLst>
        </pc:cxnChg>
        <pc:cxnChg chg="add mod">
          <ac:chgData name="Sujoy Sikdar" userId="461f446da299a2d6" providerId="LiveId" clId="{964B923D-227B-484C-BBD9-090A732E18A9}" dt="2022-02-09T15:39:09.734" v="2018" actId="1036"/>
          <ac:cxnSpMkLst>
            <pc:docMk/>
            <pc:sldMk cId="3232163308" sldId="388"/>
            <ac:cxnSpMk id="6" creationId="{8EC43E84-D24A-4A2F-BCCD-D2379DE4103C}"/>
          </ac:cxnSpMkLst>
        </pc:cxnChg>
        <pc:cxnChg chg="add del mod">
          <ac:chgData name="Sujoy Sikdar" userId="461f446da299a2d6" providerId="LiveId" clId="{964B923D-227B-484C-BBD9-090A732E18A9}" dt="2022-02-09T15:25:32.890" v="1387" actId="478"/>
          <ac:cxnSpMkLst>
            <pc:docMk/>
            <pc:sldMk cId="3232163308" sldId="388"/>
            <ac:cxnSpMk id="9" creationId="{F38AE7F5-CE2C-46A5-8C3D-F3FB1F99B690}"/>
          </ac:cxnSpMkLst>
        </pc:cxnChg>
        <pc:cxnChg chg="add mod ord">
          <ac:chgData name="Sujoy Sikdar" userId="461f446da299a2d6" providerId="LiveId" clId="{964B923D-227B-484C-BBD9-090A732E18A9}" dt="2022-02-09T15:39:09.734" v="2018" actId="1036"/>
          <ac:cxnSpMkLst>
            <pc:docMk/>
            <pc:sldMk cId="3232163308" sldId="388"/>
            <ac:cxnSpMk id="19" creationId="{18A8006D-1AA6-43B8-8420-814551912D87}"/>
          </ac:cxnSpMkLst>
        </pc:cxnChg>
      </pc:sldChg>
      <pc:sldChg chg="modSp new mod modAnim">
        <pc:chgData name="Sujoy Sikdar" userId="461f446da299a2d6" providerId="LiveId" clId="{964B923D-227B-484C-BBD9-090A732E18A9}" dt="2022-02-09T17:54:53.265" v="5872"/>
        <pc:sldMkLst>
          <pc:docMk/>
          <pc:sldMk cId="425986384" sldId="389"/>
        </pc:sldMkLst>
        <pc:spChg chg="mod">
          <ac:chgData name="Sujoy Sikdar" userId="461f446da299a2d6" providerId="LiveId" clId="{964B923D-227B-484C-BBD9-090A732E18A9}" dt="2022-02-09T15:44:56.584" v="2180" actId="20577"/>
          <ac:spMkLst>
            <pc:docMk/>
            <pc:sldMk cId="425986384" sldId="389"/>
            <ac:spMk id="2" creationId="{19BBA0F8-8DA7-483A-9799-4EE7D6671F4E}"/>
          </ac:spMkLst>
        </pc:spChg>
        <pc:spChg chg="mod">
          <ac:chgData name="Sujoy Sikdar" userId="461f446da299a2d6" providerId="LiveId" clId="{964B923D-227B-484C-BBD9-090A732E18A9}" dt="2022-02-09T15:50:38.582" v="2376" actId="20577"/>
          <ac:spMkLst>
            <pc:docMk/>
            <pc:sldMk cId="425986384" sldId="389"/>
            <ac:spMk id="3" creationId="{B6692306-D89D-43A4-A3F3-F541686D39D9}"/>
          </ac:spMkLst>
        </pc:spChg>
      </pc:sldChg>
      <pc:sldChg chg="modSp new mod">
        <pc:chgData name="Sujoy Sikdar" userId="461f446da299a2d6" providerId="LiveId" clId="{964B923D-227B-484C-BBD9-090A732E18A9}" dt="2022-02-09T17:39:18.510" v="5403" actId="20577"/>
        <pc:sldMkLst>
          <pc:docMk/>
          <pc:sldMk cId="904993165" sldId="390"/>
        </pc:sldMkLst>
        <pc:spChg chg="mod">
          <ac:chgData name="Sujoy Sikdar" userId="461f446da299a2d6" providerId="LiveId" clId="{964B923D-227B-484C-BBD9-090A732E18A9}" dt="2022-02-09T15:46:56.657" v="2240" actId="20577"/>
          <ac:spMkLst>
            <pc:docMk/>
            <pc:sldMk cId="904993165" sldId="390"/>
            <ac:spMk id="2" creationId="{23B6BA2E-96BB-4549-BED3-9B6C94C5A3A2}"/>
          </ac:spMkLst>
        </pc:spChg>
        <pc:spChg chg="mod">
          <ac:chgData name="Sujoy Sikdar" userId="461f446da299a2d6" providerId="LiveId" clId="{964B923D-227B-484C-BBD9-090A732E18A9}" dt="2022-02-09T17:39:18.510" v="5403" actId="20577"/>
          <ac:spMkLst>
            <pc:docMk/>
            <pc:sldMk cId="904993165" sldId="390"/>
            <ac:spMk id="3" creationId="{6FCBBD60-D919-4922-A705-70F8C2CDCB4F}"/>
          </ac:spMkLst>
        </pc:spChg>
      </pc:sldChg>
      <pc:sldChg chg="modSp new mod modAnim">
        <pc:chgData name="Sujoy Sikdar" userId="461f446da299a2d6" providerId="LiveId" clId="{964B923D-227B-484C-BBD9-090A732E18A9}" dt="2022-02-09T17:54:32.077" v="5870"/>
        <pc:sldMkLst>
          <pc:docMk/>
          <pc:sldMk cId="3168080854" sldId="391"/>
        </pc:sldMkLst>
        <pc:spChg chg="mod">
          <ac:chgData name="Sujoy Sikdar" userId="461f446da299a2d6" providerId="LiveId" clId="{964B923D-227B-484C-BBD9-090A732E18A9}" dt="2022-02-09T16:16:49.812" v="2809" actId="20577"/>
          <ac:spMkLst>
            <pc:docMk/>
            <pc:sldMk cId="3168080854" sldId="391"/>
            <ac:spMk id="2" creationId="{F9C75C8A-7B50-4A70-A638-4BA28D8851D0}"/>
          </ac:spMkLst>
        </pc:spChg>
        <pc:spChg chg="mod">
          <ac:chgData name="Sujoy Sikdar" userId="461f446da299a2d6" providerId="LiveId" clId="{964B923D-227B-484C-BBD9-090A732E18A9}" dt="2022-02-09T17:18:54.149" v="4244" actId="20577"/>
          <ac:spMkLst>
            <pc:docMk/>
            <pc:sldMk cId="3168080854" sldId="391"/>
            <ac:spMk id="3" creationId="{34D56700-A2B6-4C54-B290-2E6219D91605}"/>
          </ac:spMkLst>
        </pc:spChg>
      </pc:sldChg>
      <pc:sldChg chg="modSp new mod modAnim">
        <pc:chgData name="Sujoy Sikdar" userId="461f446da299a2d6" providerId="LiveId" clId="{964B923D-227B-484C-BBD9-090A732E18A9}" dt="2022-02-09T17:54:23.358" v="5869"/>
        <pc:sldMkLst>
          <pc:docMk/>
          <pc:sldMk cId="1505868959" sldId="392"/>
        </pc:sldMkLst>
        <pc:spChg chg="mod">
          <ac:chgData name="Sujoy Sikdar" userId="461f446da299a2d6" providerId="LiveId" clId="{964B923D-227B-484C-BBD9-090A732E18A9}" dt="2022-02-09T16:35:57.123" v="2838"/>
          <ac:spMkLst>
            <pc:docMk/>
            <pc:sldMk cId="1505868959" sldId="392"/>
            <ac:spMk id="2" creationId="{6277E169-A4FF-448E-AB8D-5CA2103C9C95}"/>
          </ac:spMkLst>
        </pc:spChg>
        <pc:spChg chg="mod">
          <ac:chgData name="Sujoy Sikdar" userId="461f446da299a2d6" providerId="LiveId" clId="{964B923D-227B-484C-BBD9-090A732E18A9}" dt="2022-02-09T16:39:00.159" v="3068" actId="20577"/>
          <ac:spMkLst>
            <pc:docMk/>
            <pc:sldMk cId="1505868959" sldId="392"/>
            <ac:spMk id="3" creationId="{23C42C89-833F-4258-AC26-DED290299C92}"/>
          </ac:spMkLst>
        </pc:spChg>
      </pc:sldChg>
      <pc:sldChg chg="modSp new mod modAnim">
        <pc:chgData name="Sujoy Sikdar" userId="461f446da299a2d6" providerId="LiveId" clId="{964B923D-227B-484C-BBD9-090A732E18A9}" dt="2022-02-09T17:53:50.545" v="5866"/>
        <pc:sldMkLst>
          <pc:docMk/>
          <pc:sldMk cId="1352827313" sldId="393"/>
        </pc:sldMkLst>
        <pc:spChg chg="mod">
          <ac:chgData name="Sujoy Sikdar" userId="461f446da299a2d6" providerId="LiveId" clId="{964B923D-227B-484C-BBD9-090A732E18A9}" dt="2022-02-09T16:49:35.702" v="3444" actId="1036"/>
          <ac:spMkLst>
            <pc:docMk/>
            <pc:sldMk cId="1352827313" sldId="393"/>
            <ac:spMk id="2" creationId="{71B9244B-1A66-49D3-B048-F42FD228A1C7}"/>
          </ac:spMkLst>
        </pc:spChg>
        <pc:spChg chg="mod">
          <ac:chgData name="Sujoy Sikdar" userId="461f446da299a2d6" providerId="LiveId" clId="{964B923D-227B-484C-BBD9-090A732E18A9}" dt="2022-02-09T16:52:44.252" v="3554" actId="207"/>
          <ac:spMkLst>
            <pc:docMk/>
            <pc:sldMk cId="1352827313" sldId="393"/>
            <ac:spMk id="3" creationId="{9B230B16-10B3-4D1A-9556-E4B4C47CAA4A}"/>
          </ac:spMkLst>
        </pc:spChg>
      </pc:sldChg>
      <pc:sldChg chg="addSp delSp modSp new mod delAnim modAnim">
        <pc:chgData name="Sujoy Sikdar" userId="461f446da299a2d6" providerId="LiveId" clId="{964B923D-227B-484C-BBD9-090A732E18A9}" dt="2022-02-09T17:53:29.577" v="5863"/>
        <pc:sldMkLst>
          <pc:docMk/>
          <pc:sldMk cId="1231244777" sldId="394"/>
        </pc:sldMkLst>
        <pc:spChg chg="del">
          <ac:chgData name="Sujoy Sikdar" userId="461f446da299a2d6" providerId="LiveId" clId="{964B923D-227B-484C-BBD9-090A732E18A9}" dt="2022-02-09T16:55:02.948" v="3555" actId="478"/>
          <ac:spMkLst>
            <pc:docMk/>
            <pc:sldMk cId="1231244777" sldId="394"/>
            <ac:spMk id="2" creationId="{C9D06275-0041-42C7-A440-9973756BBE42}"/>
          </ac:spMkLst>
        </pc:spChg>
        <pc:spChg chg="del">
          <ac:chgData name="Sujoy Sikdar" userId="461f446da299a2d6" providerId="LiveId" clId="{964B923D-227B-484C-BBD9-090A732E18A9}" dt="2022-02-09T16:55:02.948" v="3555" actId="478"/>
          <ac:spMkLst>
            <pc:docMk/>
            <pc:sldMk cId="1231244777" sldId="394"/>
            <ac:spMk id="3" creationId="{2B2D61C7-AF37-43AE-9DF3-48A480C5F760}"/>
          </ac:spMkLst>
        </pc:spChg>
        <pc:spChg chg="mod">
          <ac:chgData name="Sujoy Sikdar" userId="461f446da299a2d6" providerId="LiveId" clId="{964B923D-227B-484C-BBD9-090A732E18A9}" dt="2022-02-09T17:01:32.238" v="3989" actId="1038"/>
          <ac:spMkLst>
            <pc:docMk/>
            <pc:sldMk cId="1231244777" sldId="394"/>
            <ac:spMk id="4" creationId="{764CDB02-F17B-42C8-81EC-3EFBEC5EE5FA}"/>
          </ac:spMkLst>
        </pc:spChg>
        <pc:spChg chg="add mod">
          <ac:chgData name="Sujoy Sikdar" userId="461f446da299a2d6" providerId="LiveId" clId="{964B923D-227B-484C-BBD9-090A732E18A9}" dt="2022-02-09T17:02:21.724" v="4046" actId="14100"/>
          <ac:spMkLst>
            <pc:docMk/>
            <pc:sldMk cId="1231244777" sldId="394"/>
            <ac:spMk id="5" creationId="{B5A1358C-6D12-4F58-ACF5-F3EDAE918E00}"/>
          </ac:spMkLst>
        </pc:spChg>
        <pc:spChg chg="add mod">
          <ac:chgData name="Sujoy Sikdar" userId="461f446da299a2d6" providerId="LiveId" clId="{964B923D-227B-484C-BBD9-090A732E18A9}" dt="2022-02-09T17:05:11.767" v="4135" actId="20577"/>
          <ac:spMkLst>
            <pc:docMk/>
            <pc:sldMk cId="1231244777" sldId="394"/>
            <ac:spMk id="6" creationId="{FBBB2902-CAC2-426D-AAA5-2F54018C930C}"/>
          </ac:spMkLst>
        </pc:spChg>
        <pc:spChg chg="add mod">
          <ac:chgData name="Sujoy Sikdar" userId="461f446da299a2d6" providerId="LiveId" clId="{964B923D-227B-484C-BBD9-090A732E18A9}" dt="2022-02-09T16:59:19.569" v="3932" actId="1038"/>
          <ac:spMkLst>
            <pc:docMk/>
            <pc:sldMk cId="1231244777" sldId="394"/>
            <ac:spMk id="9" creationId="{CEB697EE-9541-4226-A184-F56300C18332}"/>
          </ac:spMkLst>
        </pc:spChg>
        <pc:spChg chg="add mod">
          <ac:chgData name="Sujoy Sikdar" userId="461f446da299a2d6" providerId="LiveId" clId="{964B923D-227B-484C-BBD9-090A732E18A9}" dt="2022-02-09T16:59:33.984" v="3934" actId="1076"/>
          <ac:spMkLst>
            <pc:docMk/>
            <pc:sldMk cId="1231244777" sldId="394"/>
            <ac:spMk id="10" creationId="{2DADA8A0-9903-402B-9F48-A81A7D6524DF}"/>
          </ac:spMkLst>
        </pc:spChg>
        <pc:spChg chg="add mod">
          <ac:chgData name="Sujoy Sikdar" userId="461f446da299a2d6" providerId="LiveId" clId="{964B923D-227B-484C-BBD9-090A732E18A9}" dt="2022-02-09T16:59:01.026" v="3925" actId="1038"/>
          <ac:spMkLst>
            <pc:docMk/>
            <pc:sldMk cId="1231244777" sldId="394"/>
            <ac:spMk id="12" creationId="{D5988E5D-E7C0-4F0A-9F3C-75DB8FE72CDB}"/>
          </ac:spMkLst>
        </pc:spChg>
        <pc:spChg chg="add mod">
          <ac:chgData name="Sujoy Sikdar" userId="461f446da299a2d6" providerId="LiveId" clId="{964B923D-227B-484C-BBD9-090A732E18A9}" dt="2022-02-09T16:58:52.300" v="3909" actId="1076"/>
          <ac:spMkLst>
            <pc:docMk/>
            <pc:sldMk cId="1231244777" sldId="394"/>
            <ac:spMk id="13" creationId="{0BAA3780-59AB-480F-BCE0-093FEA006086}"/>
          </ac:spMkLst>
        </pc:spChg>
        <pc:spChg chg="add mod">
          <ac:chgData name="Sujoy Sikdar" userId="461f446da299a2d6" providerId="LiveId" clId="{964B923D-227B-484C-BBD9-090A732E18A9}" dt="2022-02-09T16:59:12.341" v="3926" actId="688"/>
          <ac:spMkLst>
            <pc:docMk/>
            <pc:sldMk cId="1231244777" sldId="394"/>
            <ac:spMk id="14" creationId="{18ABB476-17B9-4FC1-B45A-CA198BE11B26}"/>
          </ac:spMkLst>
        </pc:spChg>
        <pc:spChg chg="add mod">
          <ac:chgData name="Sujoy Sikdar" userId="461f446da299a2d6" providerId="LiveId" clId="{964B923D-227B-484C-BBD9-090A732E18A9}" dt="2022-02-09T16:59:30.534" v="3933" actId="1076"/>
          <ac:spMkLst>
            <pc:docMk/>
            <pc:sldMk cId="1231244777" sldId="394"/>
            <ac:spMk id="15" creationId="{87D26CA3-2514-4BEC-9822-661B143BF746}"/>
          </ac:spMkLst>
        </pc:spChg>
        <pc:spChg chg="add mod">
          <ac:chgData name="Sujoy Sikdar" userId="461f446da299a2d6" providerId="LiveId" clId="{964B923D-227B-484C-BBD9-090A732E18A9}" dt="2022-02-09T16:59:45.318" v="3935" actId="1076"/>
          <ac:spMkLst>
            <pc:docMk/>
            <pc:sldMk cId="1231244777" sldId="394"/>
            <ac:spMk id="16" creationId="{8B43D1BE-395A-4248-B675-AE2803786537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0" creationId="{89400A75-C17A-4FD0-ACA0-247C75F47DB1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1" creationId="{A65A8564-574B-4E97-9D30-67FB66C4457B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3" creationId="{4DE62608-8546-4C62-9B9E-91FBF01C0CC7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4" creationId="{39127610-203D-40B8-9A5C-EBB40ACE5FF7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5" creationId="{252A176B-823D-4B02-AFB2-EB805D4C8562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6" creationId="{80B1E614-817D-457E-8407-D0F332FA580F}"/>
          </ac:spMkLst>
        </pc:spChg>
        <pc:spChg chg="add del mod">
          <ac:chgData name="Sujoy Sikdar" userId="461f446da299a2d6" providerId="LiveId" clId="{964B923D-227B-484C-BBD9-090A732E18A9}" dt="2022-02-09T17:00:57.590" v="3958" actId="478"/>
          <ac:spMkLst>
            <pc:docMk/>
            <pc:sldMk cId="1231244777" sldId="394"/>
            <ac:spMk id="27" creationId="{FD1B863B-40D2-4B1A-BD58-9EB25C0BA516}"/>
          </ac:spMkLst>
        </pc:spChg>
        <pc:spChg chg="add mod">
          <ac:chgData name="Sujoy Sikdar" userId="461f446da299a2d6" providerId="LiveId" clId="{964B923D-227B-484C-BBD9-090A732E18A9}" dt="2022-02-09T17:00:23.838" v="3952" actId="1076"/>
          <ac:spMkLst>
            <pc:docMk/>
            <pc:sldMk cId="1231244777" sldId="394"/>
            <ac:spMk id="34" creationId="{8635DBB1-31D3-4271-8238-30E51BDFA9FB}"/>
          </ac:spMkLst>
        </pc:spChg>
        <pc:spChg chg="add mod">
          <ac:chgData name="Sujoy Sikdar" userId="461f446da299a2d6" providerId="LiveId" clId="{964B923D-227B-484C-BBD9-090A732E18A9}" dt="2022-02-09T17:00:33.367" v="3957" actId="20577"/>
          <ac:spMkLst>
            <pc:docMk/>
            <pc:sldMk cId="1231244777" sldId="394"/>
            <ac:spMk id="35" creationId="{5683F080-99C1-47F4-BFA6-2D1650B57AB9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38" creationId="{1B83EADB-F63E-42CF-AAB9-949438051A1C}"/>
          </ac:spMkLst>
        </pc:spChg>
        <pc:spChg chg="add mod">
          <ac:chgData name="Sujoy Sikdar" userId="461f446da299a2d6" providerId="LiveId" clId="{964B923D-227B-484C-BBD9-090A732E18A9}" dt="2022-02-09T17:02:36.033" v="4062" actId="20577"/>
          <ac:spMkLst>
            <pc:docMk/>
            <pc:sldMk cId="1231244777" sldId="394"/>
            <ac:spMk id="39" creationId="{F49ED30F-FD05-4066-BF56-DE4204C205E7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1" creationId="{5521A142-334E-4736-8A38-2E0D9F28424F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2" creationId="{72ECA4BE-D72C-463A-A2E0-2ED0307AD974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3" creationId="{9EF9D193-F11C-4902-B342-CB79F84F78D5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4" creationId="{FF6DEF82-FA0F-45C8-B2FB-3AC117ABE1C4}"/>
          </ac:spMkLst>
        </pc:spChg>
        <pc:spChg chg="add mod">
          <ac:chgData name="Sujoy Sikdar" userId="461f446da299a2d6" providerId="LiveId" clId="{964B923D-227B-484C-BBD9-090A732E18A9}" dt="2022-02-09T17:01:08.217" v="3960" actId="1076"/>
          <ac:spMkLst>
            <pc:docMk/>
            <pc:sldMk cId="1231244777" sldId="394"/>
            <ac:spMk id="45" creationId="{C7036EAB-5055-4AA7-966F-4D7FF907C5E0}"/>
          </ac:spMkLst>
        </pc:spChg>
        <pc:spChg chg="add mod">
          <ac:chgData name="Sujoy Sikdar" userId="461f446da299a2d6" providerId="LiveId" clId="{964B923D-227B-484C-BBD9-090A732E18A9}" dt="2022-02-09T17:01:27.089" v="3973" actId="20577"/>
          <ac:spMkLst>
            <pc:docMk/>
            <pc:sldMk cId="1231244777" sldId="394"/>
            <ac:spMk id="46" creationId="{019D9786-A3B4-45F8-9B05-0173C3463B1B}"/>
          </ac:spMkLst>
        </pc:spChg>
        <pc:spChg chg="add mod">
          <ac:chgData name="Sujoy Sikdar" userId="461f446da299a2d6" providerId="LiveId" clId="{964B923D-227B-484C-BBD9-090A732E18A9}" dt="2022-02-09T17:01:22.800" v="3968" actId="20577"/>
          <ac:spMkLst>
            <pc:docMk/>
            <pc:sldMk cId="1231244777" sldId="394"/>
            <ac:spMk id="47" creationId="{5948C545-98E6-400E-900D-31EA8EB364B6}"/>
          </ac:spMkLst>
        </pc:spChg>
        <pc:cxnChg chg="add mod">
          <ac:chgData name="Sujoy Sikdar" userId="461f446da299a2d6" providerId="LiveId" clId="{964B923D-227B-484C-BBD9-090A732E18A9}" dt="2022-02-09T16:57:39.259" v="3770" actId="1038"/>
          <ac:cxnSpMkLst>
            <pc:docMk/>
            <pc:sldMk cId="1231244777" sldId="394"/>
            <ac:cxnSpMk id="7" creationId="{948E8EFD-F0EA-4EAF-8AE5-1B5AFE423E63}"/>
          </ac:cxnSpMkLst>
        </pc:cxnChg>
        <pc:cxnChg chg="add mod">
          <ac:chgData name="Sujoy Sikdar" userId="461f446da299a2d6" providerId="LiveId" clId="{964B923D-227B-484C-BBD9-090A732E18A9}" dt="2022-02-09T16:57:39.259" v="3770" actId="1038"/>
          <ac:cxnSpMkLst>
            <pc:docMk/>
            <pc:sldMk cId="1231244777" sldId="394"/>
            <ac:cxnSpMk id="8" creationId="{727C2F0F-6CC6-40A4-8920-281927EB2851}"/>
          </ac:cxnSpMkLst>
        </pc:cxnChg>
        <pc:cxnChg chg="add mod">
          <ac:chgData name="Sujoy Sikdar" userId="461f446da299a2d6" providerId="LiveId" clId="{964B923D-227B-484C-BBD9-090A732E18A9}" dt="2022-02-09T16:58:28.704" v="3903" actId="14100"/>
          <ac:cxnSpMkLst>
            <pc:docMk/>
            <pc:sldMk cId="1231244777" sldId="394"/>
            <ac:cxnSpMk id="11" creationId="{5D0B0356-A00B-4182-BFE4-D95C92D2C4BD}"/>
          </ac:cxnSpMkLst>
        </pc:cxnChg>
        <pc:cxnChg chg="add mod">
          <ac:chgData name="Sujoy Sikdar" userId="461f446da299a2d6" providerId="LiveId" clId="{964B923D-227B-484C-BBD9-090A732E18A9}" dt="2022-02-09T17:02:27.741" v="4060" actId="1036"/>
          <ac:cxnSpMkLst>
            <pc:docMk/>
            <pc:sldMk cId="1231244777" sldId="394"/>
            <ac:cxnSpMk id="17" creationId="{61D51BDE-A8D2-4341-92AF-5AAAB27B884F}"/>
          </ac:cxnSpMkLst>
        </pc:cxnChg>
        <pc:cxnChg chg="add del mod">
          <ac:chgData name="Sujoy Sikdar" userId="461f446da299a2d6" providerId="LiveId" clId="{964B923D-227B-484C-BBD9-090A732E18A9}" dt="2022-02-09T17:00:57.590" v="3958" actId="478"/>
          <ac:cxnSpMkLst>
            <pc:docMk/>
            <pc:sldMk cId="1231244777" sldId="394"/>
            <ac:cxnSpMk id="18" creationId="{1A5CD3BA-EFA9-4185-AC80-3B787D67A063}"/>
          </ac:cxnSpMkLst>
        </pc:cxnChg>
        <pc:cxnChg chg="add del mod">
          <ac:chgData name="Sujoy Sikdar" userId="461f446da299a2d6" providerId="LiveId" clId="{964B923D-227B-484C-BBD9-090A732E18A9}" dt="2022-02-09T17:00:57.590" v="3958" actId="478"/>
          <ac:cxnSpMkLst>
            <pc:docMk/>
            <pc:sldMk cId="1231244777" sldId="394"/>
            <ac:cxnSpMk id="19" creationId="{AC2B5E1B-3E15-473C-8D26-59D838B63799}"/>
          </ac:cxnSpMkLst>
        </pc:cxnChg>
        <pc:cxnChg chg="add del mod">
          <ac:chgData name="Sujoy Sikdar" userId="461f446da299a2d6" providerId="LiveId" clId="{964B923D-227B-484C-BBD9-090A732E18A9}" dt="2022-02-09T17:00:57.590" v="3958" actId="478"/>
          <ac:cxnSpMkLst>
            <pc:docMk/>
            <pc:sldMk cId="1231244777" sldId="394"/>
            <ac:cxnSpMk id="22" creationId="{8219D4F0-2249-4610-ADF8-338CC08F9BE1}"/>
          </ac:cxnSpMkLst>
        </pc:cxnChg>
        <pc:cxnChg chg="add mod">
          <ac:chgData name="Sujoy Sikdar" userId="461f446da299a2d6" providerId="LiveId" clId="{964B923D-227B-484C-BBD9-090A732E18A9}" dt="2022-02-09T17:01:08.217" v="3960" actId="1076"/>
          <ac:cxnSpMkLst>
            <pc:docMk/>
            <pc:sldMk cId="1231244777" sldId="394"/>
            <ac:cxnSpMk id="36" creationId="{5A4F2CC3-F5CE-4BA8-A397-0CFC4727B618}"/>
          </ac:cxnSpMkLst>
        </pc:cxnChg>
        <pc:cxnChg chg="add mod">
          <ac:chgData name="Sujoy Sikdar" userId="461f446da299a2d6" providerId="LiveId" clId="{964B923D-227B-484C-BBD9-090A732E18A9}" dt="2022-02-09T17:01:08.217" v="3960" actId="1076"/>
          <ac:cxnSpMkLst>
            <pc:docMk/>
            <pc:sldMk cId="1231244777" sldId="394"/>
            <ac:cxnSpMk id="37" creationId="{456441C2-B297-495F-B563-69FA9F5FFC7B}"/>
          </ac:cxnSpMkLst>
        </pc:cxnChg>
        <pc:cxnChg chg="add mod">
          <ac:chgData name="Sujoy Sikdar" userId="461f446da299a2d6" providerId="LiveId" clId="{964B923D-227B-484C-BBD9-090A732E18A9}" dt="2022-02-09T17:01:08.217" v="3960" actId="1076"/>
          <ac:cxnSpMkLst>
            <pc:docMk/>
            <pc:sldMk cId="1231244777" sldId="394"/>
            <ac:cxnSpMk id="40" creationId="{94FC9964-DF5F-4F43-9B18-6FEC7F82A090}"/>
          </ac:cxnSpMkLst>
        </pc:cxnChg>
      </pc:sldChg>
      <pc:sldChg chg="modSp new add del mod modAnim">
        <pc:chgData name="Sujoy Sikdar" userId="461f446da299a2d6" providerId="LiveId" clId="{964B923D-227B-484C-BBD9-090A732E18A9}" dt="2022-02-09T17:53:22.120" v="5862"/>
        <pc:sldMkLst>
          <pc:docMk/>
          <pc:sldMk cId="1612248097" sldId="395"/>
        </pc:sldMkLst>
        <pc:spChg chg="mod">
          <ac:chgData name="Sujoy Sikdar" userId="461f446da299a2d6" providerId="LiveId" clId="{964B923D-227B-484C-BBD9-090A732E18A9}" dt="2022-02-09T17:22:49.100" v="4565" actId="1035"/>
          <ac:spMkLst>
            <pc:docMk/>
            <pc:sldMk cId="1612248097" sldId="395"/>
            <ac:spMk id="2" creationId="{4E7D27CE-2330-447C-8814-5F8A41FE2AA5}"/>
          </ac:spMkLst>
        </pc:spChg>
        <pc:spChg chg="mod">
          <ac:chgData name="Sujoy Sikdar" userId="461f446da299a2d6" providerId="LiveId" clId="{964B923D-227B-484C-BBD9-090A732E18A9}" dt="2022-02-09T17:24:12.475" v="4640" actId="20577"/>
          <ac:spMkLst>
            <pc:docMk/>
            <pc:sldMk cId="1612248097" sldId="395"/>
            <ac:spMk id="3" creationId="{C7EFA671-550A-4391-B504-1ED397E6EE37}"/>
          </ac:spMkLst>
        </pc:spChg>
      </pc:sldChg>
      <pc:sldChg chg="modSp new mod modAnim">
        <pc:chgData name="Sujoy Sikdar" userId="461f446da299a2d6" providerId="LiveId" clId="{964B923D-227B-484C-BBD9-090A732E18A9}" dt="2022-02-09T17:53:06.680" v="5860"/>
        <pc:sldMkLst>
          <pc:docMk/>
          <pc:sldMk cId="3147337885" sldId="396"/>
        </pc:sldMkLst>
        <pc:spChg chg="mod">
          <ac:chgData name="Sujoy Sikdar" userId="461f446da299a2d6" providerId="LiveId" clId="{964B923D-227B-484C-BBD9-090A732E18A9}" dt="2022-02-09T17:31:48.817" v="5047" actId="1035"/>
          <ac:spMkLst>
            <pc:docMk/>
            <pc:sldMk cId="3147337885" sldId="396"/>
            <ac:spMk id="2" creationId="{05B27524-E9D2-4276-B834-6B42332C69D7}"/>
          </ac:spMkLst>
        </pc:spChg>
        <pc:spChg chg="mod">
          <ac:chgData name="Sujoy Sikdar" userId="461f446da299a2d6" providerId="LiveId" clId="{964B923D-227B-484C-BBD9-090A732E18A9}" dt="2022-02-09T17:52:44.485" v="5857" actId="207"/>
          <ac:spMkLst>
            <pc:docMk/>
            <pc:sldMk cId="3147337885" sldId="396"/>
            <ac:spMk id="3" creationId="{EB3129C8-DFB0-4194-9F67-0717B00207CB}"/>
          </ac:spMkLst>
        </pc:spChg>
      </pc:sldChg>
      <pc:sldChg chg="modSp new mod">
        <pc:chgData name="Sujoy Sikdar" userId="461f446da299a2d6" providerId="LiveId" clId="{964B923D-227B-484C-BBD9-090A732E18A9}" dt="2022-02-09T17:41:26.777" v="5457" actId="21"/>
        <pc:sldMkLst>
          <pc:docMk/>
          <pc:sldMk cId="1333297927" sldId="397"/>
        </pc:sldMkLst>
        <pc:spChg chg="mod">
          <ac:chgData name="Sujoy Sikdar" userId="461f446da299a2d6" providerId="LiveId" clId="{964B923D-227B-484C-BBD9-090A732E18A9}" dt="2022-02-09T17:33:40.716" v="5083" actId="20577"/>
          <ac:spMkLst>
            <pc:docMk/>
            <pc:sldMk cId="1333297927" sldId="397"/>
            <ac:spMk id="2" creationId="{AF535CF7-1301-4AE0-8EBF-4BA708E947B1}"/>
          </ac:spMkLst>
        </pc:spChg>
        <pc:spChg chg="mod">
          <ac:chgData name="Sujoy Sikdar" userId="461f446da299a2d6" providerId="LiveId" clId="{964B923D-227B-484C-BBD9-090A732E18A9}" dt="2022-02-09T17:41:26.777" v="5457" actId="21"/>
          <ac:spMkLst>
            <pc:docMk/>
            <pc:sldMk cId="1333297927" sldId="397"/>
            <ac:spMk id="3" creationId="{01A59A02-CF3A-4075-9804-0645CA572057}"/>
          </ac:spMkLst>
        </pc:spChg>
      </pc:sldChg>
      <pc:sldChg chg="modSp new mod modAnim">
        <pc:chgData name="Sujoy Sikdar" userId="461f446da299a2d6" providerId="LiveId" clId="{964B923D-227B-484C-BBD9-090A732E18A9}" dt="2022-02-09T17:52:30.842" v="5856"/>
        <pc:sldMkLst>
          <pc:docMk/>
          <pc:sldMk cId="2056374954" sldId="398"/>
        </pc:sldMkLst>
        <pc:spChg chg="mod">
          <ac:chgData name="Sujoy Sikdar" userId="461f446da299a2d6" providerId="LiveId" clId="{964B923D-227B-484C-BBD9-090A732E18A9}" dt="2022-02-09T17:46:18.010" v="5700" actId="1035"/>
          <ac:spMkLst>
            <pc:docMk/>
            <pc:sldMk cId="2056374954" sldId="398"/>
            <ac:spMk id="2" creationId="{5242057F-7520-4C66-8F2A-C2E1D1449D63}"/>
          </ac:spMkLst>
        </pc:spChg>
        <pc:spChg chg="mod">
          <ac:chgData name="Sujoy Sikdar" userId="461f446da299a2d6" providerId="LiveId" clId="{964B923D-227B-484C-BBD9-090A732E18A9}" dt="2022-02-09T17:48:28.563" v="5852" actId="20577"/>
          <ac:spMkLst>
            <pc:docMk/>
            <pc:sldMk cId="2056374954" sldId="398"/>
            <ac:spMk id="3" creationId="{492A8E2A-5E88-475F-BEE7-4A9C4D49C4F6}"/>
          </ac:spMkLst>
        </pc:spChg>
      </pc:sldChg>
    </pc:docChg>
  </pc:docChgLst>
  <pc:docChgLst>
    <pc:chgData name="Sujoy Sikdar" userId="461f446da299a2d6" providerId="LiveId" clId="{E5B4F167-6C26-46D0-ABFB-05D5A5AF55A5}"/>
    <pc:docChg chg="modSld">
      <pc:chgData name="Sujoy Sikdar" userId="461f446da299a2d6" providerId="LiveId" clId="{E5B4F167-6C26-46D0-ABFB-05D5A5AF55A5}" dt="2022-02-02T15:08:01.682" v="81"/>
      <pc:docMkLst>
        <pc:docMk/>
      </pc:docMkLst>
      <pc:sldChg chg="addSp delSp modSp mod">
        <pc:chgData name="Sujoy Sikdar" userId="461f446da299a2d6" providerId="LiveId" clId="{E5B4F167-6C26-46D0-ABFB-05D5A5AF55A5}" dt="2022-02-02T15:08:01.682" v="81"/>
        <pc:sldMkLst>
          <pc:docMk/>
          <pc:sldMk cId="2363967789" sldId="332"/>
        </pc:sldMkLst>
        <pc:grpChg chg="del mod">
          <ac:chgData name="Sujoy Sikdar" userId="461f446da299a2d6" providerId="LiveId" clId="{E5B4F167-6C26-46D0-ABFB-05D5A5AF55A5}" dt="2022-02-02T14:29:41.210" v="3"/>
          <ac:grpSpMkLst>
            <pc:docMk/>
            <pc:sldMk cId="2363967789" sldId="332"/>
            <ac:grpSpMk id="4" creationId="{D603465F-E88A-49F8-BB8F-4DD75358C21F}"/>
          </ac:grpSpMkLst>
        </pc:grpChg>
        <pc:grpChg chg="del mod">
          <ac:chgData name="Sujoy Sikdar" userId="461f446da299a2d6" providerId="LiveId" clId="{E5B4F167-6C26-46D0-ABFB-05D5A5AF55A5}" dt="2022-02-02T15:07:59.871" v="80"/>
          <ac:grpSpMkLst>
            <pc:docMk/>
            <pc:sldMk cId="2363967789" sldId="332"/>
            <ac:grpSpMk id="15" creationId="{FC679CBA-35BE-4977-9292-5C55ED382750}"/>
          </ac:grpSpMkLst>
        </pc:grpChg>
        <pc:inkChg chg="add del">
          <ac:chgData name="Sujoy Sikdar" userId="461f446da299a2d6" providerId="LiveId" clId="{E5B4F167-6C26-46D0-ABFB-05D5A5AF55A5}" dt="2022-02-02T15:06:45.735" v="76"/>
          <ac:inkMkLst>
            <pc:docMk/>
            <pc:sldMk cId="2363967789" sldId="332"/>
            <ac:inkMk id="2" creationId="{155F8A79-092C-4CA2-9758-7A5923DC008C}"/>
          </ac:inkMkLst>
        </pc:inkChg>
        <pc:inkChg chg="add del">
          <ac:chgData name="Sujoy Sikdar" userId="461f446da299a2d6" providerId="LiveId" clId="{E5B4F167-6C26-46D0-ABFB-05D5A5AF55A5}" dt="2022-02-02T14:41:42.206" v="8"/>
          <ac:inkMkLst>
            <pc:docMk/>
            <pc:sldMk cId="2363967789" sldId="332"/>
            <ac:inkMk id="2" creationId="{8868D744-2C1D-4CE6-BBDB-93364A786D19}"/>
          </ac:inkMkLst>
        </pc:inkChg>
        <pc:inkChg chg="add del mod">
          <ac:chgData name="Sujoy Sikdar" userId="461f446da299a2d6" providerId="LiveId" clId="{E5B4F167-6C26-46D0-ABFB-05D5A5AF55A5}" dt="2022-02-02T14:29:41.210" v="3"/>
          <ac:inkMkLst>
            <pc:docMk/>
            <pc:sldMk cId="2363967789" sldId="332"/>
            <ac:inkMk id="2" creationId="{934C66FA-A60F-4739-9615-0CFF19682426}"/>
          </ac:inkMkLst>
        </pc:inkChg>
        <pc:inkChg chg="add del mod">
          <ac:chgData name="Sujoy Sikdar" userId="461f446da299a2d6" providerId="LiveId" clId="{E5B4F167-6C26-46D0-ABFB-05D5A5AF55A5}" dt="2022-02-02T14:29:41.211" v="4"/>
          <ac:inkMkLst>
            <pc:docMk/>
            <pc:sldMk cId="2363967789" sldId="332"/>
            <ac:inkMk id="3" creationId="{BF1EF0A2-73C9-4880-9AA3-F54C74FB0A16}"/>
          </ac:inkMkLst>
        </pc:inkChg>
        <pc:inkChg chg="add del mod">
          <ac:chgData name="Sujoy Sikdar" userId="461f446da299a2d6" providerId="LiveId" clId="{E5B4F167-6C26-46D0-ABFB-05D5A5AF55A5}" dt="2022-02-02T15:07:59.871" v="80"/>
          <ac:inkMkLst>
            <pc:docMk/>
            <pc:sldMk cId="2363967789" sldId="332"/>
            <ac:inkMk id="3" creationId="{C778CD5D-69BA-44EE-8D0F-F864B306E78D}"/>
          </ac:inkMkLst>
        </pc:inkChg>
        <pc:inkChg chg="add del">
          <ac:chgData name="Sujoy Sikdar" userId="461f446da299a2d6" providerId="LiveId" clId="{E5B4F167-6C26-46D0-ABFB-05D5A5AF55A5}" dt="2022-02-02T14:41:46.449" v="10"/>
          <ac:inkMkLst>
            <pc:docMk/>
            <pc:sldMk cId="2363967789" sldId="332"/>
            <ac:inkMk id="3" creationId="{EB0345FF-8CFE-486E-8E27-FE216764B168}"/>
          </ac:inkMkLst>
        </pc:inkChg>
        <pc:inkChg chg="add">
          <ac:chgData name="Sujoy Sikdar" userId="461f446da299a2d6" providerId="LiveId" clId="{E5B4F167-6C26-46D0-ABFB-05D5A5AF55A5}" dt="2022-02-02T14:42:06.745" v="11" actId="9405"/>
          <ac:inkMkLst>
            <pc:docMk/>
            <pc:sldMk cId="2363967789" sldId="332"/>
            <ac:inkMk id="4" creationId="{C4502792-545B-4C6C-8590-52D8E3CFEE9C}"/>
          </ac:inkMkLst>
        </pc:inkChg>
        <pc:inkChg chg="add del">
          <ac:chgData name="Sujoy Sikdar" userId="461f446da299a2d6" providerId="LiveId" clId="{E5B4F167-6C26-46D0-ABFB-05D5A5AF55A5}" dt="2022-02-02T14:30:11.069" v="6"/>
          <ac:inkMkLst>
            <pc:docMk/>
            <pc:sldMk cId="2363967789" sldId="332"/>
            <ac:inkMk id="5" creationId="{8205C21A-5DA7-4F20-BB44-F27A98F2FC62}"/>
          </ac:inkMkLst>
        </pc:inkChg>
        <pc:inkChg chg="add del mod">
          <ac:chgData name="Sujoy Sikdar" userId="461f446da299a2d6" providerId="LiveId" clId="{E5B4F167-6C26-46D0-ABFB-05D5A5AF55A5}" dt="2022-02-02T15:08:01.682" v="81"/>
          <ac:inkMkLst>
            <pc:docMk/>
            <pc:sldMk cId="2363967789" sldId="332"/>
            <ac:inkMk id="5" creationId="{8EEFC07E-70CE-4145-8AC5-855F7AD6AAD2}"/>
          </ac:inkMkLst>
        </pc:inkChg>
        <pc:inkChg chg="add del">
          <ac:chgData name="Sujoy Sikdar" userId="461f446da299a2d6" providerId="LiveId" clId="{E5B4F167-6C26-46D0-ABFB-05D5A5AF55A5}" dt="2022-02-02T14:42:24.543" v="13"/>
          <ac:inkMkLst>
            <pc:docMk/>
            <pc:sldMk cId="2363967789" sldId="332"/>
            <ac:inkMk id="5" creationId="{F0D648E2-F880-4CC0-9239-310495B37312}"/>
          </ac:inkMkLst>
        </pc:inkChg>
        <pc:inkChg chg="add">
          <ac:chgData name="Sujoy Sikdar" userId="461f446da299a2d6" providerId="LiveId" clId="{E5B4F167-6C26-46D0-ABFB-05D5A5AF55A5}" dt="2022-02-02T14:42:30.674" v="14" actId="9405"/>
          <ac:inkMkLst>
            <pc:docMk/>
            <pc:sldMk cId="2363967789" sldId="332"/>
            <ac:inkMk id="12" creationId="{5E41AF5D-733D-48A3-9759-FDD396BE104A}"/>
          </ac:inkMkLst>
        </pc:inkChg>
        <pc:inkChg chg="add">
          <ac:chgData name="Sujoy Sikdar" userId="461f446da299a2d6" providerId="LiveId" clId="{E5B4F167-6C26-46D0-ABFB-05D5A5AF55A5}" dt="2022-02-02T14:42:32.415" v="15" actId="9405"/>
          <ac:inkMkLst>
            <pc:docMk/>
            <pc:sldMk cId="2363967789" sldId="332"/>
            <ac:inkMk id="13" creationId="{3AA89EED-FC8E-4FBB-8A98-D90744207A3C}"/>
          </ac:inkMkLst>
        </pc:inkChg>
        <pc:inkChg chg="add">
          <ac:chgData name="Sujoy Sikdar" userId="461f446da299a2d6" providerId="LiveId" clId="{E5B4F167-6C26-46D0-ABFB-05D5A5AF55A5}" dt="2022-02-02T14:42:33.944" v="16" actId="9405"/>
          <ac:inkMkLst>
            <pc:docMk/>
            <pc:sldMk cId="2363967789" sldId="332"/>
            <ac:inkMk id="14" creationId="{569B2735-C3A4-4923-8C43-3109F28D8D39}"/>
          </ac:inkMkLst>
        </pc:inkChg>
        <pc:inkChg chg="add del">
          <ac:chgData name="Sujoy Sikdar" userId="461f446da299a2d6" providerId="LiveId" clId="{E5B4F167-6C26-46D0-ABFB-05D5A5AF55A5}" dt="2022-02-02T14:42:44.012" v="18"/>
          <ac:inkMkLst>
            <pc:docMk/>
            <pc:sldMk cId="2363967789" sldId="332"/>
            <ac:inkMk id="15" creationId="{7D753D08-5917-422D-B496-97652D02B44D}"/>
          </ac:inkMkLst>
        </pc:inkChg>
        <pc:inkChg chg="add">
          <ac:chgData name="Sujoy Sikdar" userId="461f446da299a2d6" providerId="LiveId" clId="{E5B4F167-6C26-46D0-ABFB-05D5A5AF55A5}" dt="2022-02-02T14:42:48.790" v="19" actId="9405"/>
          <ac:inkMkLst>
            <pc:docMk/>
            <pc:sldMk cId="2363967789" sldId="332"/>
            <ac:inkMk id="17" creationId="{A46308DD-5858-4036-9C5F-58A75FB5FDCC}"/>
          </ac:inkMkLst>
        </pc:inkChg>
        <pc:inkChg chg="add">
          <ac:chgData name="Sujoy Sikdar" userId="461f446da299a2d6" providerId="LiveId" clId="{E5B4F167-6C26-46D0-ABFB-05D5A5AF55A5}" dt="2022-02-02T14:43:12.694" v="20" actId="9405"/>
          <ac:inkMkLst>
            <pc:docMk/>
            <pc:sldMk cId="2363967789" sldId="332"/>
            <ac:inkMk id="18" creationId="{15A5C99F-A11E-4857-9E2B-7EC37C70840F}"/>
          </ac:inkMkLst>
        </pc:inkChg>
        <pc:inkChg chg="add">
          <ac:chgData name="Sujoy Sikdar" userId="461f446da299a2d6" providerId="LiveId" clId="{E5B4F167-6C26-46D0-ABFB-05D5A5AF55A5}" dt="2022-02-02T14:43:17.660" v="21" actId="9405"/>
          <ac:inkMkLst>
            <pc:docMk/>
            <pc:sldMk cId="2363967789" sldId="332"/>
            <ac:inkMk id="19" creationId="{631484A6-987D-43CB-8781-BDFA840816C4}"/>
          </ac:inkMkLst>
        </pc:inkChg>
        <pc:inkChg chg="add">
          <ac:chgData name="Sujoy Sikdar" userId="461f446da299a2d6" providerId="LiveId" clId="{E5B4F167-6C26-46D0-ABFB-05D5A5AF55A5}" dt="2022-02-02T14:43:40.664" v="22" actId="9405"/>
          <ac:inkMkLst>
            <pc:docMk/>
            <pc:sldMk cId="2363967789" sldId="332"/>
            <ac:inkMk id="20" creationId="{75902CDA-F6D4-408C-9091-88E2A01BCF6B}"/>
          </ac:inkMkLst>
        </pc:inkChg>
        <pc:inkChg chg="add">
          <ac:chgData name="Sujoy Sikdar" userId="461f446da299a2d6" providerId="LiveId" clId="{E5B4F167-6C26-46D0-ABFB-05D5A5AF55A5}" dt="2022-02-02T14:44:14.315" v="23" actId="9405"/>
          <ac:inkMkLst>
            <pc:docMk/>
            <pc:sldMk cId="2363967789" sldId="332"/>
            <ac:inkMk id="21" creationId="{877ABE32-8BBE-4791-9B2F-A94DB2452F38}"/>
          </ac:inkMkLst>
        </pc:inkChg>
        <pc:inkChg chg="add del">
          <ac:chgData name="Sujoy Sikdar" userId="461f446da299a2d6" providerId="LiveId" clId="{E5B4F167-6C26-46D0-ABFB-05D5A5AF55A5}" dt="2022-02-02T14:44:31.713" v="25"/>
          <ac:inkMkLst>
            <pc:docMk/>
            <pc:sldMk cId="2363967789" sldId="332"/>
            <ac:inkMk id="23" creationId="{34795F35-74AB-4254-A561-D799B7CBF53D}"/>
          </ac:inkMkLst>
        </pc:inkChg>
        <pc:inkChg chg="add del">
          <ac:chgData name="Sujoy Sikdar" userId="461f446da299a2d6" providerId="LiveId" clId="{E5B4F167-6C26-46D0-ABFB-05D5A5AF55A5}" dt="2022-02-02T14:44:35.308" v="27"/>
          <ac:inkMkLst>
            <pc:docMk/>
            <pc:sldMk cId="2363967789" sldId="332"/>
            <ac:inkMk id="24" creationId="{FA661702-5434-4EE9-9440-15D7A39EF32D}"/>
          </ac:inkMkLst>
        </pc:inkChg>
        <pc:inkChg chg="add">
          <ac:chgData name="Sujoy Sikdar" userId="461f446da299a2d6" providerId="LiveId" clId="{E5B4F167-6C26-46D0-ABFB-05D5A5AF55A5}" dt="2022-02-02T14:45:10.865" v="28" actId="9405"/>
          <ac:inkMkLst>
            <pc:docMk/>
            <pc:sldMk cId="2363967789" sldId="332"/>
            <ac:inkMk id="26" creationId="{E217DE89-8B3E-454D-81F6-120D025C3EB2}"/>
          </ac:inkMkLst>
        </pc:inkChg>
        <pc:inkChg chg="add">
          <ac:chgData name="Sujoy Sikdar" userId="461f446da299a2d6" providerId="LiveId" clId="{E5B4F167-6C26-46D0-ABFB-05D5A5AF55A5}" dt="2022-02-02T14:45:12.940" v="29" actId="9405"/>
          <ac:inkMkLst>
            <pc:docMk/>
            <pc:sldMk cId="2363967789" sldId="332"/>
            <ac:inkMk id="27" creationId="{FC383C54-B1AA-4B5E-B5D9-878345E30E2D}"/>
          </ac:inkMkLst>
        </pc:inkChg>
        <pc:inkChg chg="add">
          <ac:chgData name="Sujoy Sikdar" userId="461f446da299a2d6" providerId="LiveId" clId="{E5B4F167-6C26-46D0-ABFB-05D5A5AF55A5}" dt="2022-02-02T14:45:23.237" v="30" actId="9405"/>
          <ac:inkMkLst>
            <pc:docMk/>
            <pc:sldMk cId="2363967789" sldId="332"/>
            <ac:inkMk id="28" creationId="{D08DD99D-101E-402A-9676-8A68E8E30223}"/>
          </ac:inkMkLst>
        </pc:inkChg>
        <pc:inkChg chg="add">
          <ac:chgData name="Sujoy Sikdar" userId="461f446da299a2d6" providerId="LiveId" clId="{E5B4F167-6C26-46D0-ABFB-05D5A5AF55A5}" dt="2022-02-02T14:45:27.502" v="31" actId="9405"/>
          <ac:inkMkLst>
            <pc:docMk/>
            <pc:sldMk cId="2363967789" sldId="332"/>
            <ac:inkMk id="29" creationId="{A5F06AA4-85FA-4EB5-89EB-722E9EDDEC41}"/>
          </ac:inkMkLst>
        </pc:inkChg>
        <pc:inkChg chg="add">
          <ac:chgData name="Sujoy Sikdar" userId="461f446da299a2d6" providerId="LiveId" clId="{E5B4F167-6C26-46D0-ABFB-05D5A5AF55A5}" dt="2022-02-02T14:45:35.221" v="32" actId="9405"/>
          <ac:inkMkLst>
            <pc:docMk/>
            <pc:sldMk cId="2363967789" sldId="332"/>
            <ac:inkMk id="30" creationId="{9E8EB97D-3B2C-4E57-A133-A8578F46F83B}"/>
          </ac:inkMkLst>
        </pc:inkChg>
        <pc:inkChg chg="add">
          <ac:chgData name="Sujoy Sikdar" userId="461f446da299a2d6" providerId="LiveId" clId="{E5B4F167-6C26-46D0-ABFB-05D5A5AF55A5}" dt="2022-02-02T14:45:42.148" v="33" actId="9405"/>
          <ac:inkMkLst>
            <pc:docMk/>
            <pc:sldMk cId="2363967789" sldId="332"/>
            <ac:inkMk id="31" creationId="{98CD4C7A-483E-43CA-9E42-6D5E4F738B24}"/>
          </ac:inkMkLst>
        </pc:inkChg>
        <pc:inkChg chg="add">
          <ac:chgData name="Sujoy Sikdar" userId="461f446da299a2d6" providerId="LiveId" clId="{E5B4F167-6C26-46D0-ABFB-05D5A5AF55A5}" dt="2022-02-02T14:46:03.467" v="34" actId="9405"/>
          <ac:inkMkLst>
            <pc:docMk/>
            <pc:sldMk cId="2363967789" sldId="332"/>
            <ac:inkMk id="32" creationId="{E49EC83F-7838-4EC5-B723-6742F33AEE82}"/>
          </ac:inkMkLst>
        </pc:inkChg>
        <pc:inkChg chg="add">
          <ac:chgData name="Sujoy Sikdar" userId="461f446da299a2d6" providerId="LiveId" clId="{E5B4F167-6C26-46D0-ABFB-05D5A5AF55A5}" dt="2022-02-02T14:46:10.060" v="35" actId="9405"/>
          <ac:inkMkLst>
            <pc:docMk/>
            <pc:sldMk cId="2363967789" sldId="332"/>
            <ac:inkMk id="33" creationId="{F7923536-1735-4816-9CB9-01B5804B32C3}"/>
          </ac:inkMkLst>
        </pc:inkChg>
        <pc:inkChg chg="add">
          <ac:chgData name="Sujoy Sikdar" userId="461f446da299a2d6" providerId="LiveId" clId="{E5B4F167-6C26-46D0-ABFB-05D5A5AF55A5}" dt="2022-02-02T14:46:27.975" v="36" actId="9405"/>
          <ac:inkMkLst>
            <pc:docMk/>
            <pc:sldMk cId="2363967789" sldId="332"/>
            <ac:inkMk id="34" creationId="{1FCBF818-A281-4B78-A041-4ABC9FC405AA}"/>
          </ac:inkMkLst>
        </pc:inkChg>
        <pc:inkChg chg="add">
          <ac:chgData name="Sujoy Sikdar" userId="461f446da299a2d6" providerId="LiveId" clId="{E5B4F167-6C26-46D0-ABFB-05D5A5AF55A5}" dt="2022-02-02T14:46:30.659" v="37" actId="9405"/>
          <ac:inkMkLst>
            <pc:docMk/>
            <pc:sldMk cId="2363967789" sldId="332"/>
            <ac:inkMk id="35" creationId="{F2A104EF-8BE2-4B8C-9EDC-7C09193BBF7D}"/>
          </ac:inkMkLst>
        </pc:inkChg>
        <pc:inkChg chg="add">
          <ac:chgData name="Sujoy Sikdar" userId="461f446da299a2d6" providerId="LiveId" clId="{E5B4F167-6C26-46D0-ABFB-05D5A5AF55A5}" dt="2022-02-02T14:46:53.307" v="38" actId="9405"/>
          <ac:inkMkLst>
            <pc:docMk/>
            <pc:sldMk cId="2363967789" sldId="332"/>
            <ac:inkMk id="36" creationId="{8990553E-BCE3-4456-BA65-018DD7AE7271}"/>
          </ac:inkMkLst>
        </pc:inkChg>
        <pc:inkChg chg="add">
          <ac:chgData name="Sujoy Sikdar" userId="461f446da299a2d6" providerId="LiveId" clId="{E5B4F167-6C26-46D0-ABFB-05D5A5AF55A5}" dt="2022-02-02T14:47:09.781" v="39" actId="9405"/>
          <ac:inkMkLst>
            <pc:docMk/>
            <pc:sldMk cId="2363967789" sldId="332"/>
            <ac:inkMk id="37" creationId="{DF83AADF-D760-4834-8489-392FF004ED39}"/>
          </ac:inkMkLst>
        </pc:inkChg>
        <pc:inkChg chg="add del">
          <ac:chgData name="Sujoy Sikdar" userId="461f446da299a2d6" providerId="LiveId" clId="{E5B4F167-6C26-46D0-ABFB-05D5A5AF55A5}" dt="2022-02-02T14:47:13.631" v="41"/>
          <ac:inkMkLst>
            <pc:docMk/>
            <pc:sldMk cId="2363967789" sldId="332"/>
            <ac:inkMk id="39" creationId="{2E9D93DB-69AA-436B-809C-1B4DD8D99403}"/>
          </ac:inkMkLst>
        </pc:inkChg>
        <pc:inkChg chg="add del">
          <ac:chgData name="Sujoy Sikdar" userId="461f446da299a2d6" providerId="LiveId" clId="{E5B4F167-6C26-46D0-ABFB-05D5A5AF55A5}" dt="2022-02-02T14:47:16.604" v="43"/>
          <ac:inkMkLst>
            <pc:docMk/>
            <pc:sldMk cId="2363967789" sldId="332"/>
            <ac:inkMk id="40" creationId="{8624F2A8-98ED-4CC8-8737-5C53DFD8A886}"/>
          </ac:inkMkLst>
        </pc:inkChg>
        <pc:inkChg chg="add">
          <ac:chgData name="Sujoy Sikdar" userId="461f446da299a2d6" providerId="LiveId" clId="{E5B4F167-6C26-46D0-ABFB-05D5A5AF55A5}" dt="2022-02-02T14:47:20.796" v="44" actId="9405"/>
          <ac:inkMkLst>
            <pc:docMk/>
            <pc:sldMk cId="2363967789" sldId="332"/>
            <ac:inkMk id="41" creationId="{70E5CB33-A8A2-4F89-8BE0-D76506F719D0}"/>
          </ac:inkMkLst>
        </pc:inkChg>
        <pc:inkChg chg="add">
          <ac:chgData name="Sujoy Sikdar" userId="461f446da299a2d6" providerId="LiveId" clId="{E5B4F167-6C26-46D0-ABFB-05D5A5AF55A5}" dt="2022-02-02T14:47:30.156" v="45" actId="9405"/>
          <ac:inkMkLst>
            <pc:docMk/>
            <pc:sldMk cId="2363967789" sldId="332"/>
            <ac:inkMk id="42" creationId="{36C96868-2755-4B25-A044-B28CDC12557B}"/>
          </ac:inkMkLst>
        </pc:inkChg>
        <pc:inkChg chg="add del">
          <ac:chgData name="Sujoy Sikdar" userId="461f446da299a2d6" providerId="LiveId" clId="{E5B4F167-6C26-46D0-ABFB-05D5A5AF55A5}" dt="2022-02-02T14:47:42.374" v="47"/>
          <ac:inkMkLst>
            <pc:docMk/>
            <pc:sldMk cId="2363967789" sldId="332"/>
            <ac:inkMk id="48" creationId="{A7BFE6F8-38BF-4071-839C-552612E61D50}"/>
          </ac:inkMkLst>
        </pc:inkChg>
        <pc:inkChg chg="add">
          <ac:chgData name="Sujoy Sikdar" userId="461f446da299a2d6" providerId="LiveId" clId="{E5B4F167-6C26-46D0-ABFB-05D5A5AF55A5}" dt="2022-02-02T14:47:53.999" v="48" actId="9405"/>
          <ac:inkMkLst>
            <pc:docMk/>
            <pc:sldMk cId="2363967789" sldId="332"/>
            <ac:inkMk id="75" creationId="{E707ECFE-95C7-440B-91A9-F3D7D9816A50}"/>
          </ac:inkMkLst>
        </pc:inkChg>
        <pc:inkChg chg="add">
          <ac:chgData name="Sujoy Sikdar" userId="461f446da299a2d6" providerId="LiveId" clId="{E5B4F167-6C26-46D0-ABFB-05D5A5AF55A5}" dt="2022-02-02T14:48:01.803" v="49" actId="9405"/>
          <ac:inkMkLst>
            <pc:docMk/>
            <pc:sldMk cId="2363967789" sldId="332"/>
            <ac:inkMk id="76" creationId="{01E7E56A-21FC-4695-8C79-68F4FF6A3D24}"/>
          </ac:inkMkLst>
        </pc:inkChg>
        <pc:inkChg chg="add del">
          <ac:chgData name="Sujoy Sikdar" userId="461f446da299a2d6" providerId="LiveId" clId="{E5B4F167-6C26-46D0-ABFB-05D5A5AF55A5}" dt="2022-02-02T14:48:07.311" v="57"/>
          <ac:inkMkLst>
            <pc:docMk/>
            <pc:sldMk cId="2363967789" sldId="332"/>
            <ac:inkMk id="77" creationId="{FA74CF36-3E69-419D-910A-3C7285BE36B7}"/>
          </ac:inkMkLst>
        </pc:inkChg>
        <pc:inkChg chg="add del">
          <ac:chgData name="Sujoy Sikdar" userId="461f446da299a2d6" providerId="LiveId" clId="{E5B4F167-6C26-46D0-ABFB-05D5A5AF55A5}" dt="2022-02-02T14:48:07.310" v="55"/>
          <ac:inkMkLst>
            <pc:docMk/>
            <pc:sldMk cId="2363967789" sldId="332"/>
            <ac:inkMk id="78" creationId="{47E667DD-6B1A-4436-998A-A30A3EFC422F}"/>
          </ac:inkMkLst>
        </pc:inkChg>
        <pc:inkChg chg="add del">
          <ac:chgData name="Sujoy Sikdar" userId="461f446da299a2d6" providerId="LiveId" clId="{E5B4F167-6C26-46D0-ABFB-05D5A5AF55A5}" dt="2022-02-02T14:48:07.306" v="54"/>
          <ac:inkMkLst>
            <pc:docMk/>
            <pc:sldMk cId="2363967789" sldId="332"/>
            <ac:inkMk id="79" creationId="{10992146-FDC0-4A58-AB29-415AECC1586D}"/>
          </ac:inkMkLst>
        </pc:inkChg>
        <pc:inkChg chg="add del">
          <ac:chgData name="Sujoy Sikdar" userId="461f446da299a2d6" providerId="LiveId" clId="{E5B4F167-6C26-46D0-ABFB-05D5A5AF55A5}" dt="2022-02-02T14:48:07.310" v="56"/>
          <ac:inkMkLst>
            <pc:docMk/>
            <pc:sldMk cId="2363967789" sldId="332"/>
            <ac:inkMk id="80" creationId="{40E2DDD9-5376-46ED-A5C2-54A44B3302E1}"/>
          </ac:inkMkLst>
        </pc:inkChg>
        <pc:inkChg chg="add">
          <ac:chgData name="Sujoy Sikdar" userId="461f446da299a2d6" providerId="LiveId" clId="{E5B4F167-6C26-46D0-ABFB-05D5A5AF55A5}" dt="2022-02-02T14:48:13.428" v="58" actId="9405"/>
          <ac:inkMkLst>
            <pc:docMk/>
            <pc:sldMk cId="2363967789" sldId="332"/>
            <ac:inkMk id="81" creationId="{C6B973F9-5DDA-48EA-BB76-95DA35455767}"/>
          </ac:inkMkLst>
        </pc:inkChg>
        <pc:inkChg chg="add del">
          <ac:chgData name="Sujoy Sikdar" userId="461f446da299a2d6" providerId="LiveId" clId="{E5B4F167-6C26-46D0-ABFB-05D5A5AF55A5}" dt="2022-02-02T14:48:22.932" v="60"/>
          <ac:inkMkLst>
            <pc:docMk/>
            <pc:sldMk cId="2363967789" sldId="332"/>
            <ac:inkMk id="82" creationId="{EECB91AC-8135-4618-BDD6-16E26365EA72}"/>
          </ac:inkMkLst>
        </pc:inkChg>
        <pc:inkChg chg="add">
          <ac:chgData name="Sujoy Sikdar" userId="461f446da299a2d6" providerId="LiveId" clId="{E5B4F167-6C26-46D0-ABFB-05D5A5AF55A5}" dt="2022-02-02T14:48:56.643" v="61" actId="9405"/>
          <ac:inkMkLst>
            <pc:docMk/>
            <pc:sldMk cId="2363967789" sldId="332"/>
            <ac:inkMk id="83" creationId="{6917827E-FDB4-4E70-A793-79E9F36A1394}"/>
          </ac:inkMkLst>
        </pc:inkChg>
        <pc:inkChg chg="add del">
          <ac:chgData name="Sujoy Sikdar" userId="461f446da299a2d6" providerId="LiveId" clId="{E5B4F167-6C26-46D0-ABFB-05D5A5AF55A5}" dt="2022-02-02T14:49:25.679" v="64"/>
          <ac:inkMkLst>
            <pc:docMk/>
            <pc:sldMk cId="2363967789" sldId="332"/>
            <ac:inkMk id="101" creationId="{D2050223-32B1-4DBD-9931-08E25738A9E0}"/>
          </ac:inkMkLst>
        </pc:inkChg>
        <pc:inkChg chg="add del">
          <ac:chgData name="Sujoy Sikdar" userId="461f446da299a2d6" providerId="LiveId" clId="{E5B4F167-6C26-46D0-ABFB-05D5A5AF55A5}" dt="2022-02-02T14:49:26.715" v="65"/>
          <ac:inkMkLst>
            <pc:docMk/>
            <pc:sldMk cId="2363967789" sldId="332"/>
            <ac:inkMk id="102" creationId="{328BFF78-0F5F-467F-902E-F86AD30C35A6}"/>
          </ac:inkMkLst>
        </pc:inkChg>
        <pc:inkChg chg="add del">
          <ac:chgData name="Sujoy Sikdar" userId="461f446da299a2d6" providerId="LiveId" clId="{E5B4F167-6C26-46D0-ABFB-05D5A5AF55A5}" dt="2022-02-02T14:49:28.256" v="67"/>
          <ac:inkMkLst>
            <pc:docMk/>
            <pc:sldMk cId="2363967789" sldId="332"/>
            <ac:inkMk id="103" creationId="{50378B85-CCC2-4E2D-BFFF-46ACA4AA289C}"/>
          </ac:inkMkLst>
        </pc:inkChg>
        <pc:inkChg chg="add">
          <ac:chgData name="Sujoy Sikdar" userId="461f446da299a2d6" providerId="LiveId" clId="{E5B4F167-6C26-46D0-ABFB-05D5A5AF55A5}" dt="2022-02-02T14:49:52.705" v="68" actId="9405"/>
          <ac:inkMkLst>
            <pc:docMk/>
            <pc:sldMk cId="2363967789" sldId="332"/>
            <ac:inkMk id="104" creationId="{DA2B1481-CF01-443D-A3FF-EA70FC1117F7}"/>
          </ac:inkMkLst>
        </pc:inkChg>
        <pc:inkChg chg="add del">
          <ac:chgData name="Sujoy Sikdar" userId="461f446da299a2d6" providerId="LiveId" clId="{E5B4F167-6C26-46D0-ABFB-05D5A5AF55A5}" dt="2022-02-02T14:49:58.401" v="70"/>
          <ac:inkMkLst>
            <pc:docMk/>
            <pc:sldMk cId="2363967789" sldId="332"/>
            <ac:inkMk id="105" creationId="{8F79697D-5519-46A4-BB35-007560AED63E}"/>
          </ac:inkMkLst>
        </pc:inkChg>
        <pc:inkChg chg="add">
          <ac:chgData name="Sujoy Sikdar" userId="461f446da299a2d6" providerId="LiveId" clId="{E5B4F167-6C26-46D0-ABFB-05D5A5AF55A5}" dt="2022-02-02T14:50:10.182" v="71" actId="9405"/>
          <ac:inkMkLst>
            <pc:docMk/>
            <pc:sldMk cId="2363967789" sldId="332"/>
            <ac:inkMk id="106" creationId="{F8B5EB75-AE55-4791-BF01-5341A54BA07E}"/>
          </ac:inkMkLst>
        </pc:inkChg>
        <pc:inkChg chg="add">
          <ac:chgData name="Sujoy Sikdar" userId="461f446da299a2d6" providerId="LiveId" clId="{E5B4F167-6C26-46D0-ABFB-05D5A5AF55A5}" dt="2022-02-02T14:50:26.185" v="72" actId="9405"/>
          <ac:inkMkLst>
            <pc:docMk/>
            <pc:sldMk cId="2363967789" sldId="332"/>
            <ac:inkMk id="107" creationId="{055040DE-852C-44E2-B122-82D3A959795D}"/>
          </ac:inkMkLst>
        </pc:inkChg>
        <pc:inkChg chg="add">
          <ac:chgData name="Sujoy Sikdar" userId="461f446da299a2d6" providerId="LiveId" clId="{E5B4F167-6C26-46D0-ABFB-05D5A5AF55A5}" dt="2022-02-02T14:50:29.668" v="73" actId="9405"/>
          <ac:inkMkLst>
            <pc:docMk/>
            <pc:sldMk cId="2363967789" sldId="332"/>
            <ac:inkMk id="108" creationId="{B949FEFD-4CE9-4448-BA7E-C3741EC946A9}"/>
          </ac:inkMkLst>
        </pc:inkChg>
        <pc:inkChg chg="add">
          <ac:chgData name="Sujoy Sikdar" userId="461f446da299a2d6" providerId="LiveId" clId="{E5B4F167-6C26-46D0-ABFB-05D5A5AF55A5}" dt="2022-02-02T14:50:33.602" v="74" actId="9405"/>
          <ac:inkMkLst>
            <pc:docMk/>
            <pc:sldMk cId="2363967789" sldId="332"/>
            <ac:inkMk id="109" creationId="{C7B8DC25-C854-4DD9-8AF0-FA775A715116}"/>
          </ac:inkMkLst>
        </pc:inkChg>
      </pc:sldChg>
    </pc:docChg>
  </pc:docChgLst>
  <pc:docChgLst>
    <pc:chgData name="Sujoy Sikdar" userId="461f446da299a2d6" providerId="LiveId" clId="{4E03C7B1-DDBF-4074-9D98-61F615A1060F}"/>
    <pc:docChg chg="addSld modSld sldOrd">
      <pc:chgData name="Sujoy Sikdar" userId="461f446da299a2d6" providerId="LiveId" clId="{4E03C7B1-DDBF-4074-9D98-61F615A1060F}" dt="2023-09-19T18:43:25.513" v="99"/>
      <pc:docMkLst>
        <pc:docMk/>
      </pc:docMkLst>
      <pc:sldChg chg="modSp mod">
        <pc:chgData name="Sujoy Sikdar" userId="461f446da299a2d6" providerId="LiveId" clId="{4E03C7B1-DDBF-4074-9D98-61F615A1060F}" dt="2023-09-19T17:34:37.968" v="9" actId="20577"/>
        <pc:sldMkLst>
          <pc:docMk/>
          <pc:sldMk cId="2831053087" sldId="256"/>
        </pc:sldMkLst>
        <pc:spChg chg="mod">
          <ac:chgData name="Sujoy Sikdar" userId="461f446da299a2d6" providerId="LiveId" clId="{4E03C7B1-DDBF-4074-9D98-61F615A1060F}" dt="2023-09-19T17:34:37.968" v="9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241170565" sldId="276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3434617843" sldId="356"/>
        </pc:sldMkLst>
      </pc:sldChg>
      <pc:sldChg chg="modAnim">
        <pc:chgData name="Sujoy Sikdar" userId="461f446da299a2d6" providerId="LiveId" clId="{4E03C7B1-DDBF-4074-9D98-61F615A1060F}" dt="2023-09-19T18:20:25.881" v="12"/>
        <pc:sldMkLst>
          <pc:docMk/>
          <pc:sldMk cId="2552069509" sldId="359"/>
        </pc:sldMkLst>
      </pc:sldChg>
      <pc:sldChg chg="modSp">
        <pc:chgData name="Sujoy Sikdar" userId="461f446da299a2d6" providerId="LiveId" clId="{4E03C7B1-DDBF-4074-9D98-61F615A1060F}" dt="2023-09-19T17:35:51.926" v="11" actId="207"/>
        <pc:sldMkLst>
          <pc:docMk/>
          <pc:sldMk cId="2480216038" sldId="434"/>
        </pc:sldMkLst>
        <pc:spChg chg="mod">
          <ac:chgData name="Sujoy Sikdar" userId="461f446da299a2d6" providerId="LiveId" clId="{4E03C7B1-DDBF-4074-9D98-61F615A1060F}" dt="2023-09-19T17:35:51.926" v="11" actId="207"/>
          <ac:spMkLst>
            <pc:docMk/>
            <pc:sldMk cId="2480216038" sldId="434"/>
            <ac:spMk id="3" creationId="{9D0C5542-AA57-4F2B-8395-9D4CF111AB8A}"/>
          </ac:spMkLst>
        </pc:spChg>
      </pc:sldChg>
      <pc:sldChg chg="modAnim">
        <pc:chgData name="Sujoy Sikdar" userId="461f446da299a2d6" providerId="LiveId" clId="{4E03C7B1-DDBF-4074-9D98-61F615A1060F}" dt="2023-09-19T18:21:30.498" v="15"/>
        <pc:sldMkLst>
          <pc:docMk/>
          <pc:sldMk cId="1376476921" sldId="437"/>
        </pc:sldMkLst>
      </pc:sldChg>
      <pc:sldChg chg="addSp modSp mod modAnim">
        <pc:chgData name="Sujoy Sikdar" userId="461f446da299a2d6" providerId="LiveId" clId="{4E03C7B1-DDBF-4074-9D98-61F615A1060F}" dt="2023-09-19T18:28:45.410" v="27"/>
        <pc:sldMkLst>
          <pc:docMk/>
          <pc:sldMk cId="1709774111" sldId="440"/>
        </pc:sldMkLst>
        <pc:spChg chg="mod">
          <ac:chgData name="Sujoy Sikdar" userId="461f446da299a2d6" providerId="LiveId" clId="{4E03C7B1-DDBF-4074-9D98-61F615A1060F}" dt="2023-09-19T18:25:59.218" v="17" actId="20577"/>
          <ac:spMkLst>
            <pc:docMk/>
            <pc:sldMk cId="1709774111" sldId="440"/>
            <ac:spMk id="3" creationId="{C6D1D13A-894B-49B8-A7F5-97E5BB48A0DC}"/>
          </ac:spMkLst>
        </pc:spChg>
        <pc:spChg chg="add mod">
          <ac:chgData name="Sujoy Sikdar" userId="461f446da299a2d6" providerId="LiveId" clId="{4E03C7B1-DDBF-4074-9D98-61F615A1060F}" dt="2023-09-19T18:26:13.094" v="22" actId="1076"/>
          <ac:spMkLst>
            <pc:docMk/>
            <pc:sldMk cId="1709774111" sldId="440"/>
            <ac:spMk id="6" creationId="{F9EB68B9-0293-E3E8-3941-61F03793E9CB}"/>
          </ac:spMkLst>
        </pc:spChg>
      </pc:sldChg>
      <pc:sldChg chg="addSp modSp mod modAnim">
        <pc:chgData name="Sujoy Sikdar" userId="461f446da299a2d6" providerId="LiveId" clId="{4E03C7B1-DDBF-4074-9D98-61F615A1060F}" dt="2023-09-19T18:31:10.754" v="72" actId="207"/>
        <pc:sldMkLst>
          <pc:docMk/>
          <pc:sldMk cId="862566703" sldId="441"/>
        </pc:sldMkLst>
        <pc:spChg chg="mod">
          <ac:chgData name="Sujoy Sikdar" userId="461f446da299a2d6" providerId="LiveId" clId="{4E03C7B1-DDBF-4074-9D98-61F615A1060F}" dt="2023-09-19T18:31:10.754" v="72" actId="207"/>
          <ac:spMkLst>
            <pc:docMk/>
            <pc:sldMk cId="862566703" sldId="441"/>
            <ac:spMk id="3" creationId="{C6D1D13A-894B-49B8-A7F5-97E5BB48A0DC}"/>
          </ac:spMkLst>
        </pc:spChg>
        <pc:spChg chg="add mod">
          <ac:chgData name="Sujoy Sikdar" userId="461f446da299a2d6" providerId="LiveId" clId="{4E03C7B1-DDBF-4074-9D98-61F615A1060F}" dt="2023-09-19T18:30:17.276" v="68" actId="1037"/>
          <ac:spMkLst>
            <pc:docMk/>
            <pc:sldMk cId="862566703" sldId="441"/>
            <ac:spMk id="5" creationId="{DDA4558E-7A70-62E2-339F-F031D481012F}"/>
          </ac:spMkLst>
        </pc:spChg>
        <pc:spChg chg="mod">
          <ac:chgData name="Sujoy Sikdar" userId="461f446da299a2d6" providerId="LiveId" clId="{4E03C7B1-DDBF-4074-9D98-61F615A1060F}" dt="2023-09-19T18:30:17.276" v="68" actId="1037"/>
          <ac:spMkLst>
            <pc:docMk/>
            <pc:sldMk cId="862566703" sldId="441"/>
            <ac:spMk id="6" creationId="{9E7279C2-BCD6-419C-B73E-91978CEF0D3B}"/>
          </ac:spMkLst>
        </pc:spChg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2241717305" sldId="453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3606629128" sldId="462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3315628205" sldId="463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72260091" sldId="464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3289247049" sldId="465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1759866238" sldId="466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109763005" sldId="467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4140244278" sldId="468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1079405205" sldId="469"/>
        </pc:sldMkLst>
      </pc:sldChg>
      <pc:sldChg chg="add">
        <pc:chgData name="Sujoy Sikdar" userId="461f446da299a2d6" providerId="LiveId" clId="{4E03C7B1-DDBF-4074-9D98-61F615A1060F}" dt="2023-09-19T17:30:54.716" v="0"/>
        <pc:sldMkLst>
          <pc:docMk/>
          <pc:sldMk cId="2721434380" sldId="470"/>
        </pc:sldMkLst>
      </pc:sldChg>
      <pc:sldChg chg="add ord">
        <pc:chgData name="Sujoy Sikdar" userId="461f446da299a2d6" providerId="LiveId" clId="{4E03C7B1-DDBF-4074-9D98-61F615A1060F}" dt="2023-09-19T17:32:41.831" v="3"/>
        <pc:sldMkLst>
          <pc:docMk/>
          <pc:sldMk cId="343108847" sldId="471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3679322746" sldId="472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1559388241" sldId="473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586365051" sldId="474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43175862" sldId="475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1825072446" sldId="476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731974670" sldId="477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544375361" sldId="478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1315863940" sldId="479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2836089054" sldId="480"/>
        </pc:sldMkLst>
      </pc:sldChg>
      <pc:sldChg chg="add">
        <pc:chgData name="Sujoy Sikdar" userId="461f446da299a2d6" providerId="LiveId" clId="{4E03C7B1-DDBF-4074-9D98-61F615A1060F}" dt="2023-09-19T17:33:12.960" v="4"/>
        <pc:sldMkLst>
          <pc:docMk/>
          <pc:sldMk cId="989404590" sldId="481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752565263" sldId="482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171315818" sldId="483"/>
        </pc:sldMkLst>
      </pc:sldChg>
      <pc:sldChg chg="modSp add">
        <pc:chgData name="Sujoy Sikdar" userId="461f446da299a2d6" providerId="LiveId" clId="{4E03C7B1-DDBF-4074-9D98-61F615A1060F}" dt="2023-09-19T17:33:56.754" v="6" actId="1076"/>
        <pc:sldMkLst>
          <pc:docMk/>
          <pc:sldMk cId="95707752" sldId="484"/>
        </pc:sldMkLst>
        <pc:picChg chg="mod">
          <ac:chgData name="Sujoy Sikdar" userId="461f446da299a2d6" providerId="LiveId" clId="{4E03C7B1-DDBF-4074-9D98-61F615A1060F}" dt="2023-09-19T17:33:56.754" v="6" actId="1076"/>
          <ac:picMkLst>
            <pc:docMk/>
            <pc:sldMk cId="95707752" sldId="484"/>
            <ac:picMk id="1028" creationId="{3C2EC37B-6CE4-409D-9DB0-69ED57E29E87}"/>
          </ac:picMkLst>
        </pc:picChg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857591914" sldId="485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898442542" sldId="486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447961769" sldId="487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2514527141" sldId="488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4222218973" sldId="489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572915027" sldId="490"/>
        </pc:sldMkLst>
      </pc:sldChg>
      <pc:sldChg chg="add">
        <pc:chgData name="Sujoy Sikdar" userId="461f446da299a2d6" providerId="LiveId" clId="{4E03C7B1-DDBF-4074-9D98-61F615A1060F}" dt="2023-09-19T17:33:35.298" v="5"/>
        <pc:sldMkLst>
          <pc:docMk/>
          <pc:sldMk cId="3419695120" sldId="491"/>
        </pc:sldMkLst>
      </pc:sldChg>
      <pc:sldChg chg="modSp new mod">
        <pc:chgData name="Sujoy Sikdar" userId="461f446da299a2d6" providerId="LiveId" clId="{4E03C7B1-DDBF-4074-9D98-61F615A1060F}" dt="2023-09-19T18:34:04.704" v="97" actId="20577"/>
        <pc:sldMkLst>
          <pc:docMk/>
          <pc:sldMk cId="2989373832" sldId="492"/>
        </pc:sldMkLst>
        <pc:spChg chg="mod">
          <ac:chgData name="Sujoy Sikdar" userId="461f446da299a2d6" providerId="LiveId" clId="{4E03C7B1-DDBF-4074-9D98-61F615A1060F}" dt="2023-09-19T18:34:04.704" v="97" actId="20577"/>
          <ac:spMkLst>
            <pc:docMk/>
            <pc:sldMk cId="2989373832" sldId="492"/>
            <ac:spMk id="2" creationId="{44F81C5E-7FDD-D5EC-16E4-16DDD31AB29B}"/>
          </ac:spMkLst>
        </pc:spChg>
      </pc:sldChg>
      <pc:sldChg chg="add modAnim">
        <pc:chgData name="Sujoy Sikdar" userId="461f446da299a2d6" providerId="LiveId" clId="{4E03C7B1-DDBF-4074-9D98-61F615A1060F}" dt="2023-09-19T18:43:25.513" v="99"/>
        <pc:sldMkLst>
          <pc:docMk/>
          <pc:sldMk cId="3370482578" sldId="493"/>
        </pc:sldMkLst>
      </pc:sldChg>
    </pc:docChg>
  </pc:docChgLst>
  <pc:docChgLst>
    <pc:chgData name="Sujoy Sikdar" userId="461f446da299a2d6" providerId="LiveId" clId="{EE0C91F4-0788-491E-A923-31DC24438FCB}"/>
    <pc:docChg chg="delSld modSld">
      <pc:chgData name="Sujoy Sikdar" userId="461f446da299a2d6" providerId="LiveId" clId="{EE0C91F4-0788-491E-A923-31DC24438FCB}" dt="2024-10-17T17:01:33.588" v="2" actId="20577"/>
      <pc:docMkLst>
        <pc:docMk/>
      </pc:docMkLst>
      <pc:sldChg chg="modSp mod">
        <pc:chgData name="Sujoy Sikdar" userId="461f446da299a2d6" providerId="LiveId" clId="{EE0C91F4-0788-491E-A923-31DC24438FCB}" dt="2024-10-17T17:01:33.588" v="2" actId="20577"/>
        <pc:sldMkLst>
          <pc:docMk/>
          <pc:sldMk cId="2831053087" sldId="256"/>
        </pc:sldMkLst>
        <pc:spChg chg="mod">
          <ac:chgData name="Sujoy Sikdar" userId="461f446da299a2d6" providerId="LiveId" clId="{EE0C91F4-0788-491E-A923-31DC24438FCB}" dt="2024-10-17T17:01:33.588" v="2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2087867269" sldId="314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3738652779" sldId="315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1183503977" sldId="1928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1504129668" sldId="1929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1849833137" sldId="1930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2800669706" sldId="1931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130632363" sldId="1932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198575312" sldId="1933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1109415699" sldId="1934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3075538361" sldId="1935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3761335764" sldId="1936"/>
        </pc:sldMkLst>
      </pc:sldChg>
      <pc:sldChg chg="del">
        <pc:chgData name="Sujoy Sikdar" userId="461f446da299a2d6" providerId="LiveId" clId="{EE0C91F4-0788-491E-A923-31DC24438FCB}" dt="2024-10-17T17:01:26.486" v="0" actId="47"/>
        <pc:sldMkLst>
          <pc:docMk/>
          <pc:sldMk cId="3040430969" sldId="1937"/>
        </pc:sldMkLst>
      </pc:sldChg>
    </pc:docChg>
  </pc:docChgLst>
  <pc:docChgLst>
    <pc:chgData name="Sujoy Sikdar" userId="461f446da299a2d6" providerId="LiveId" clId="{D9385FAF-86D4-4F86-ADD8-58A84A5B29BD}"/>
    <pc:docChg chg="modSld">
      <pc:chgData name="Sujoy Sikdar" userId="461f446da299a2d6" providerId="LiveId" clId="{D9385FAF-86D4-4F86-ADD8-58A84A5B29BD}" dt="2024-10-09T18:42:32.673" v="20" actId="20577"/>
      <pc:docMkLst>
        <pc:docMk/>
      </pc:docMkLst>
      <pc:sldChg chg="modSp mod">
        <pc:chgData name="Sujoy Sikdar" userId="461f446da299a2d6" providerId="LiveId" clId="{D9385FAF-86D4-4F86-ADD8-58A84A5B29BD}" dt="2024-10-09T18:42:32.673" v="20" actId="20577"/>
        <pc:sldMkLst>
          <pc:docMk/>
          <pc:sldMk cId="1266072186" sldId="1918"/>
        </pc:sldMkLst>
        <pc:spChg chg="mod">
          <ac:chgData name="Sujoy Sikdar" userId="461f446da299a2d6" providerId="LiveId" clId="{D9385FAF-86D4-4F86-ADD8-58A84A5B29BD}" dt="2024-10-09T18:42:32.673" v="20" actId="20577"/>
          <ac:spMkLst>
            <pc:docMk/>
            <pc:sldMk cId="1266072186" sldId="1918"/>
            <ac:spMk id="3" creationId="{E833BA7B-AFE3-8A41-806A-35576E8A51C8}"/>
          </ac:spMkLst>
        </pc:spChg>
      </pc:sldChg>
    </pc:docChg>
  </pc:docChgLst>
  <pc:docChgLst>
    <pc:chgData name="Sujoy Sikdar" userId="461f446da299a2d6" providerId="LiveId" clId="{027F2E5F-2D36-4926-88DF-74133BE7F465}"/>
    <pc:docChg chg="undo custSel addSld delSld modSld sldOrd">
      <pc:chgData name="Sujoy Sikdar" userId="461f446da299a2d6" providerId="LiveId" clId="{027F2E5F-2D36-4926-88DF-74133BE7F465}" dt="2022-02-14T13:49:04.238" v="6210" actId="20577"/>
      <pc:docMkLst>
        <pc:docMk/>
      </pc:docMkLst>
      <pc:sldChg chg="addSp delSp modSp add mod ord delAnim modAnim">
        <pc:chgData name="Sujoy Sikdar" userId="461f446da299a2d6" providerId="LiveId" clId="{027F2E5F-2D36-4926-88DF-74133BE7F465}" dt="2022-02-14T13:49:04.238" v="6210" actId="20577"/>
        <pc:sldMkLst>
          <pc:docMk/>
          <pc:sldMk cId="3899050996" sldId="354"/>
        </pc:sldMkLst>
        <pc:spChg chg="mod">
          <ac:chgData name="Sujoy Sikdar" userId="461f446da299a2d6" providerId="LiveId" clId="{027F2E5F-2D36-4926-88DF-74133BE7F465}" dt="2022-02-14T13:49:04.238" v="6210" actId="20577"/>
          <ac:spMkLst>
            <pc:docMk/>
            <pc:sldMk cId="3899050996" sldId="354"/>
            <ac:spMk id="2" creationId="{FC7F80FF-BA32-4B10-BA72-BB95DA3E06B9}"/>
          </ac:spMkLst>
        </pc:spChg>
        <pc:spChg chg="mod">
          <ac:chgData name="Sujoy Sikdar" userId="461f446da299a2d6" providerId="LiveId" clId="{027F2E5F-2D36-4926-88DF-74133BE7F465}" dt="2022-02-14T13:47:33.173" v="6181" actId="208"/>
          <ac:spMkLst>
            <pc:docMk/>
            <pc:sldMk cId="3899050996" sldId="354"/>
            <ac:spMk id="6" creationId="{AD3CFDC8-096B-4A42-BD76-7E7A092C2D16}"/>
          </ac:spMkLst>
        </pc:spChg>
        <pc:spChg chg="mod">
          <ac:chgData name="Sujoy Sikdar" userId="461f446da299a2d6" providerId="LiveId" clId="{027F2E5F-2D36-4926-88DF-74133BE7F465}" dt="2022-02-14T13:47:59.767" v="6186" actId="207"/>
          <ac:spMkLst>
            <pc:docMk/>
            <pc:sldMk cId="3899050996" sldId="354"/>
            <ac:spMk id="10" creationId="{E01745D8-5109-4738-8BAA-0582663CF7B3}"/>
          </ac:spMkLst>
        </pc:spChg>
        <pc:spChg chg="add mod">
          <ac:chgData name="Sujoy Sikdar" userId="461f446da299a2d6" providerId="LiveId" clId="{027F2E5F-2D36-4926-88DF-74133BE7F465}" dt="2022-02-14T13:47:54.034" v="6184" actId="571"/>
          <ac:spMkLst>
            <pc:docMk/>
            <pc:sldMk cId="3899050996" sldId="354"/>
            <ac:spMk id="28" creationId="{80953AD3-2888-43BF-844B-93B57B28814A}"/>
          </ac:spMkLst>
        </pc:spChg>
        <pc:spChg chg="add mod">
          <ac:chgData name="Sujoy Sikdar" userId="461f446da299a2d6" providerId="LiveId" clId="{027F2E5F-2D36-4926-88DF-74133BE7F465}" dt="2022-02-14T13:47:54.034" v="6184" actId="571"/>
          <ac:spMkLst>
            <pc:docMk/>
            <pc:sldMk cId="3899050996" sldId="354"/>
            <ac:spMk id="29" creationId="{BBC243E4-409C-4E01-8D90-1E5B49DCBCE8}"/>
          </ac:spMkLst>
        </pc:spChg>
        <pc:spChg chg="mod">
          <ac:chgData name="Sujoy Sikdar" userId="461f446da299a2d6" providerId="LiveId" clId="{027F2E5F-2D36-4926-88DF-74133BE7F465}" dt="2022-02-14T13:47:33.173" v="6181" actId="208"/>
          <ac:spMkLst>
            <pc:docMk/>
            <pc:sldMk cId="3899050996" sldId="354"/>
            <ac:spMk id="31" creationId="{A541CE1B-69A3-418B-A8AB-15911C84D20C}"/>
          </ac:spMkLst>
        </pc:spChg>
        <pc:spChg chg="mod">
          <ac:chgData name="Sujoy Sikdar" userId="461f446da299a2d6" providerId="LiveId" clId="{027F2E5F-2D36-4926-88DF-74133BE7F465}" dt="2022-02-14T13:47:55.945" v="6185" actId="207"/>
          <ac:spMkLst>
            <pc:docMk/>
            <pc:sldMk cId="3899050996" sldId="354"/>
            <ac:spMk id="33" creationId="{944A1C03-1EBD-4C69-9E12-D42E57DCE0FC}"/>
          </ac:spMkLst>
        </pc:spChg>
        <pc:spChg chg="mod">
          <ac:chgData name="Sujoy Sikdar" userId="461f446da299a2d6" providerId="LiveId" clId="{027F2E5F-2D36-4926-88DF-74133BE7F465}" dt="2022-02-14T13:47:45.816" v="6182" actId="207"/>
          <ac:spMkLst>
            <pc:docMk/>
            <pc:sldMk cId="3899050996" sldId="354"/>
            <ac:spMk id="42" creationId="{EF834D90-3F31-44A3-A070-25A25319616B}"/>
          </ac:spMkLst>
        </pc:spChg>
        <pc:spChg chg="mod">
          <ac:chgData name="Sujoy Sikdar" userId="461f446da299a2d6" providerId="LiveId" clId="{027F2E5F-2D36-4926-88DF-74133BE7F465}" dt="2022-02-14T13:47:55.945" v="6185" actId="207"/>
          <ac:spMkLst>
            <pc:docMk/>
            <pc:sldMk cId="3899050996" sldId="354"/>
            <ac:spMk id="44" creationId="{112ED973-593B-4CF5-99DF-83A374A513E8}"/>
          </ac:spMkLst>
        </pc:spChg>
        <pc:spChg chg="del">
          <ac:chgData name="Sujoy Sikdar" userId="461f446da299a2d6" providerId="LiveId" clId="{027F2E5F-2D36-4926-88DF-74133BE7F465}" dt="2022-02-14T13:48:10.705" v="6187" actId="478"/>
          <ac:spMkLst>
            <pc:docMk/>
            <pc:sldMk cId="3899050996" sldId="354"/>
            <ac:spMk id="55" creationId="{102F9819-A5C1-477D-B01B-52F331286DFF}"/>
          </ac:spMkLst>
        </pc:sp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13" creationId="{CE625BCB-96D0-4D8A-A298-9FB8F5E3EF98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18" creationId="{0E65DFDE-CB79-4A2A-85C4-1739D0F06273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35" creationId="{8470AEB1-8515-4AEA-969D-34C1F676C93C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39" creationId="{E95D9BA4-0E59-4B97-8701-9150804E228F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45" creationId="{80637983-D148-4D79-9A53-7DF95324DDF3}"/>
          </ac:cxnSpMkLst>
        </pc:cxnChg>
        <pc:cxnChg chg="mod">
          <ac:chgData name="Sujoy Sikdar" userId="461f446da299a2d6" providerId="LiveId" clId="{027F2E5F-2D36-4926-88DF-74133BE7F465}" dt="2022-02-14T13:47:33.173" v="6181" actId="208"/>
          <ac:cxnSpMkLst>
            <pc:docMk/>
            <pc:sldMk cId="3899050996" sldId="354"/>
            <ac:cxnSpMk id="51" creationId="{C1E4F5EA-DFD4-4232-A084-CCE131AA06B4}"/>
          </ac:cxnSpMkLst>
        </pc:cxnChg>
      </pc:sldChg>
      <pc:sldChg chg="add del">
        <pc:chgData name="Sujoy Sikdar" userId="461f446da299a2d6" providerId="LiveId" clId="{027F2E5F-2D36-4926-88DF-74133BE7F465}" dt="2022-02-11T18:06:32.218" v="6144" actId="47"/>
        <pc:sldMkLst>
          <pc:docMk/>
          <pc:sldMk cId="2864674882" sldId="358"/>
        </pc:sldMkLst>
      </pc:sldChg>
      <pc:sldChg chg="addSp modSp add mod ord modAnim">
        <pc:chgData name="Sujoy Sikdar" userId="461f446da299a2d6" providerId="LiveId" clId="{027F2E5F-2D36-4926-88DF-74133BE7F465}" dt="2022-02-11T16:00:56.827" v="2132" actId="1076"/>
        <pc:sldMkLst>
          <pc:docMk/>
          <pc:sldMk cId="2552069509" sldId="359"/>
        </pc:sldMkLst>
        <pc:spChg chg="add 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3" creationId="{A5A4A6FA-C0F6-448A-A36B-F8B9A58FE03C}"/>
          </ac:spMkLst>
        </pc:spChg>
        <pc:spChg chg="add 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5" creationId="{99C7989D-D5EE-43C0-B72B-F0563AF5026B}"/>
          </ac:spMkLst>
        </pc:spChg>
        <pc:spChg chg="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9" creationId="{9CC79C4D-BB80-4F05-B5E2-7AD20D5366B2}"/>
          </ac:spMkLst>
        </pc:spChg>
        <pc:spChg chg="add 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10" creationId="{751D87E2-ACF0-4BD8-946A-CE2D74BDC5F9}"/>
          </ac:spMkLst>
        </pc:spChg>
        <pc:spChg chg="add mod">
          <ac:chgData name="Sujoy Sikdar" userId="461f446da299a2d6" providerId="LiveId" clId="{027F2E5F-2D36-4926-88DF-74133BE7F465}" dt="2022-02-11T16:00:56.827" v="2132" actId="1076"/>
          <ac:spMkLst>
            <pc:docMk/>
            <pc:sldMk cId="2552069509" sldId="359"/>
            <ac:spMk id="11" creationId="{8BB28F89-2F80-4B03-AF84-4910575BF04E}"/>
          </ac:spMkLst>
        </pc:spChg>
      </pc:sldChg>
      <pc:sldChg chg="add ord">
        <pc:chgData name="Sujoy Sikdar" userId="461f446da299a2d6" providerId="LiveId" clId="{027F2E5F-2D36-4926-88DF-74133BE7F465}" dt="2022-02-11T17:20:21.458" v="4402"/>
        <pc:sldMkLst>
          <pc:docMk/>
          <pc:sldMk cId="911030162" sldId="360"/>
        </pc:sldMkLst>
      </pc:sldChg>
      <pc:sldChg chg="del">
        <pc:chgData name="Sujoy Sikdar" userId="461f446da299a2d6" providerId="LiveId" clId="{027F2E5F-2D36-4926-88DF-74133BE7F465}" dt="2022-02-11T15:01:10.594" v="6" actId="47"/>
        <pc:sldMkLst>
          <pc:docMk/>
          <pc:sldMk cId="1243076957" sldId="363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3249232056" sldId="366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824180883" sldId="367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828791347" sldId="369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217982948" sldId="379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4167474984" sldId="380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517759937" sldId="383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26044715" sldId="384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3836377567" sldId="385"/>
        </pc:sldMkLst>
      </pc:sldChg>
      <pc:sldChg chg="add del ord modAnim">
        <pc:chgData name="Sujoy Sikdar" userId="461f446da299a2d6" providerId="LiveId" clId="{027F2E5F-2D36-4926-88DF-74133BE7F465}" dt="2022-02-11T17:58:16.420" v="5978"/>
        <pc:sldMkLst>
          <pc:docMk/>
          <pc:sldMk cId="1503922349" sldId="386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2802771632" sldId="387"/>
        </pc:sldMkLst>
      </pc:sldChg>
      <pc:sldChg chg="add del ord modAnim">
        <pc:chgData name="Sujoy Sikdar" userId="461f446da299a2d6" providerId="LiveId" clId="{027F2E5F-2D36-4926-88DF-74133BE7F465}" dt="2022-02-11T17:58:20.959" v="5979"/>
        <pc:sldMkLst>
          <pc:docMk/>
          <pc:sldMk cId="3232163308" sldId="388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425986384" sldId="389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904993165" sldId="390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3168080854" sldId="391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505868959" sldId="392"/>
        </pc:sldMkLst>
      </pc:sldChg>
      <pc:sldChg chg="add del">
        <pc:chgData name="Sujoy Sikdar" userId="461f446da299a2d6" providerId="LiveId" clId="{027F2E5F-2D36-4926-88DF-74133BE7F465}" dt="2022-02-11T15:02:55.696" v="19" actId="47"/>
        <pc:sldMkLst>
          <pc:docMk/>
          <pc:sldMk cId="1352827313" sldId="393"/>
        </pc:sldMkLst>
      </pc:sldChg>
      <pc:sldChg chg="ord">
        <pc:chgData name="Sujoy Sikdar" userId="461f446da299a2d6" providerId="LiveId" clId="{027F2E5F-2D36-4926-88DF-74133BE7F465}" dt="2022-02-11T15:02:42.449" v="18"/>
        <pc:sldMkLst>
          <pc:docMk/>
          <pc:sldMk cId="1231244777" sldId="394"/>
        </pc:sldMkLst>
      </pc:sldChg>
      <pc:sldChg chg="del">
        <pc:chgData name="Sujoy Sikdar" userId="461f446da299a2d6" providerId="LiveId" clId="{027F2E5F-2D36-4926-88DF-74133BE7F465}" dt="2022-02-11T15:02:55.696" v="19" actId="47"/>
        <pc:sldMkLst>
          <pc:docMk/>
          <pc:sldMk cId="1612248097" sldId="395"/>
        </pc:sldMkLst>
      </pc:sldChg>
      <pc:sldChg chg="modSp mod ord modAnim">
        <pc:chgData name="Sujoy Sikdar" userId="461f446da299a2d6" providerId="LiveId" clId="{027F2E5F-2D36-4926-88DF-74133BE7F465}" dt="2022-02-11T15:32:20.588" v="754" actId="20577"/>
        <pc:sldMkLst>
          <pc:docMk/>
          <pc:sldMk cId="3147337885" sldId="396"/>
        </pc:sldMkLst>
        <pc:spChg chg="mod">
          <ac:chgData name="Sujoy Sikdar" userId="461f446da299a2d6" providerId="LiveId" clId="{027F2E5F-2D36-4926-88DF-74133BE7F465}" dt="2022-02-11T15:22:23.571" v="61" actId="5793"/>
          <ac:spMkLst>
            <pc:docMk/>
            <pc:sldMk cId="3147337885" sldId="396"/>
            <ac:spMk id="2" creationId="{05B27524-E9D2-4276-B834-6B42332C69D7}"/>
          </ac:spMkLst>
        </pc:spChg>
        <pc:spChg chg="mod">
          <ac:chgData name="Sujoy Sikdar" userId="461f446da299a2d6" providerId="LiveId" clId="{027F2E5F-2D36-4926-88DF-74133BE7F465}" dt="2022-02-11T15:32:20.588" v="754" actId="20577"/>
          <ac:spMkLst>
            <pc:docMk/>
            <pc:sldMk cId="3147337885" sldId="396"/>
            <ac:spMk id="3" creationId="{EB3129C8-DFB0-4194-9F67-0717B00207CB}"/>
          </ac:spMkLst>
        </pc:spChg>
      </pc:sldChg>
      <pc:sldChg chg="delSp new del mod">
        <pc:chgData name="Sujoy Sikdar" userId="461f446da299a2d6" providerId="LiveId" clId="{027F2E5F-2D36-4926-88DF-74133BE7F465}" dt="2022-02-11T15:52:37.918" v="1890" actId="47"/>
        <pc:sldMkLst>
          <pc:docMk/>
          <pc:sldMk cId="1291209142" sldId="397"/>
        </pc:sldMkLst>
        <pc:spChg chg="del">
          <ac:chgData name="Sujoy Sikdar" userId="461f446da299a2d6" providerId="LiveId" clId="{027F2E5F-2D36-4926-88DF-74133BE7F465}" dt="2022-02-11T15:03:25.957" v="21" actId="478"/>
          <ac:spMkLst>
            <pc:docMk/>
            <pc:sldMk cId="1291209142" sldId="397"/>
            <ac:spMk id="2" creationId="{4502590D-E51C-41E9-8841-1B0D562EC0A8}"/>
          </ac:spMkLst>
        </pc:spChg>
        <pc:spChg chg="del">
          <ac:chgData name="Sujoy Sikdar" userId="461f446da299a2d6" providerId="LiveId" clId="{027F2E5F-2D36-4926-88DF-74133BE7F465}" dt="2022-02-11T15:03:25.957" v="21" actId="478"/>
          <ac:spMkLst>
            <pc:docMk/>
            <pc:sldMk cId="1291209142" sldId="397"/>
            <ac:spMk id="3" creationId="{AFC76883-A7C9-46B8-A699-C0A62EA93527}"/>
          </ac:spMkLst>
        </pc:spChg>
      </pc:sldChg>
      <pc:sldChg chg="del">
        <pc:chgData name="Sujoy Sikdar" userId="461f446da299a2d6" providerId="LiveId" clId="{027F2E5F-2D36-4926-88DF-74133BE7F465}" dt="2022-02-11T15:02:55.696" v="19" actId="47"/>
        <pc:sldMkLst>
          <pc:docMk/>
          <pc:sldMk cId="1333297927" sldId="397"/>
        </pc:sldMkLst>
      </pc:sldChg>
      <pc:sldChg chg="del">
        <pc:chgData name="Sujoy Sikdar" userId="461f446da299a2d6" providerId="LiveId" clId="{027F2E5F-2D36-4926-88DF-74133BE7F465}" dt="2022-02-11T15:02:55.696" v="19" actId="47"/>
        <pc:sldMkLst>
          <pc:docMk/>
          <pc:sldMk cId="2056374954" sldId="398"/>
        </pc:sldMkLst>
      </pc:sldChg>
      <pc:sldChg chg="modSp new mod modAnim">
        <pc:chgData name="Sujoy Sikdar" userId="461f446da299a2d6" providerId="LiveId" clId="{027F2E5F-2D36-4926-88DF-74133BE7F465}" dt="2022-02-11T17:59:37.199" v="5990"/>
        <pc:sldMkLst>
          <pc:docMk/>
          <pc:sldMk cId="2882488644" sldId="398"/>
        </pc:sldMkLst>
        <pc:spChg chg="mod">
          <ac:chgData name="Sujoy Sikdar" userId="461f446da299a2d6" providerId="LiveId" clId="{027F2E5F-2D36-4926-88DF-74133BE7F465}" dt="2022-02-11T15:40:24.858" v="1184" actId="20577"/>
          <ac:spMkLst>
            <pc:docMk/>
            <pc:sldMk cId="2882488644" sldId="398"/>
            <ac:spMk id="2" creationId="{EF8F41E2-D048-4D9E-9622-C41DEEC3E319}"/>
          </ac:spMkLst>
        </pc:spChg>
        <pc:spChg chg="mod">
          <ac:chgData name="Sujoy Sikdar" userId="461f446da299a2d6" providerId="LiveId" clId="{027F2E5F-2D36-4926-88DF-74133BE7F465}" dt="2022-02-11T15:55:17.240" v="2006" actId="20577"/>
          <ac:spMkLst>
            <pc:docMk/>
            <pc:sldMk cId="2882488644" sldId="398"/>
            <ac:spMk id="3" creationId="{BB8287E0-71C7-49A0-8337-F377631C1B2B}"/>
          </ac:spMkLst>
        </pc:spChg>
      </pc:sldChg>
      <pc:sldChg chg="new del">
        <pc:chgData name="Sujoy Sikdar" userId="461f446da299a2d6" providerId="LiveId" clId="{027F2E5F-2D36-4926-88DF-74133BE7F465}" dt="2022-02-11T15:03:56.103" v="24" actId="47"/>
        <pc:sldMkLst>
          <pc:docMk/>
          <pc:sldMk cId="4092224674" sldId="398"/>
        </pc:sldMkLst>
      </pc:sldChg>
      <pc:sldChg chg="modSp new mod modAnim">
        <pc:chgData name="Sujoy Sikdar" userId="461f446da299a2d6" providerId="LiveId" clId="{027F2E5F-2D36-4926-88DF-74133BE7F465}" dt="2022-02-11T17:59:08.052" v="5985"/>
        <pc:sldMkLst>
          <pc:docMk/>
          <pc:sldMk cId="4068494258" sldId="399"/>
        </pc:sldMkLst>
        <pc:spChg chg="mod">
          <ac:chgData name="Sujoy Sikdar" userId="461f446da299a2d6" providerId="LiveId" clId="{027F2E5F-2D36-4926-88DF-74133BE7F465}" dt="2022-02-11T15:23:06.607" v="80" actId="20577"/>
          <ac:spMkLst>
            <pc:docMk/>
            <pc:sldMk cId="4068494258" sldId="399"/>
            <ac:spMk id="2" creationId="{9D5DE568-CD1C-477D-A7CD-39B50F688ADA}"/>
          </ac:spMkLst>
        </pc:spChg>
        <pc:spChg chg="mod">
          <ac:chgData name="Sujoy Sikdar" userId="461f446da299a2d6" providerId="LiveId" clId="{027F2E5F-2D36-4926-88DF-74133BE7F465}" dt="2022-02-11T15:27:23.337" v="595" actId="255"/>
          <ac:spMkLst>
            <pc:docMk/>
            <pc:sldMk cId="4068494258" sldId="399"/>
            <ac:spMk id="3" creationId="{34D01D9C-DB84-4160-888C-9DF172BE3AF0}"/>
          </ac:spMkLst>
        </pc:spChg>
      </pc:sldChg>
      <pc:sldChg chg="addSp modSp new mod modAnim">
        <pc:chgData name="Sujoy Sikdar" userId="461f446da299a2d6" providerId="LiveId" clId="{027F2E5F-2D36-4926-88DF-74133BE7F465}" dt="2022-02-11T17:59:21.846" v="5988"/>
        <pc:sldMkLst>
          <pc:docMk/>
          <pc:sldMk cId="3350726657" sldId="400"/>
        </pc:sldMkLst>
        <pc:spChg chg="mod">
          <ac:chgData name="Sujoy Sikdar" userId="461f446da299a2d6" providerId="LiveId" clId="{027F2E5F-2D36-4926-88DF-74133BE7F465}" dt="2022-02-11T15:44:06.082" v="1427" actId="20577"/>
          <ac:spMkLst>
            <pc:docMk/>
            <pc:sldMk cId="3350726657" sldId="400"/>
            <ac:spMk id="2" creationId="{24781A2E-D9BA-4E4A-BC0F-745EF50D1EC4}"/>
          </ac:spMkLst>
        </pc:spChg>
        <pc:spChg chg="mod">
          <ac:chgData name="Sujoy Sikdar" userId="461f446da299a2d6" providerId="LiveId" clId="{027F2E5F-2D36-4926-88DF-74133BE7F465}" dt="2022-02-11T15:45:04.986" v="1547" actId="113"/>
          <ac:spMkLst>
            <pc:docMk/>
            <pc:sldMk cId="3350726657" sldId="400"/>
            <ac:spMk id="3" creationId="{5B755DA4-11A8-40A7-A26F-9F72E593D806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7" creationId="{8BCD2555-1680-4A54-AB02-5514E52A57A1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8" creationId="{2D0FF3CB-705B-445F-8EE7-3D6295529F18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0" creationId="{3FC00D5D-7A84-4470-810C-528A4F27FEB9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1" creationId="{BC134EE3-E2A7-46BA-9EB0-91DE5191FE8F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2" creationId="{B7699581-915C-4E05-9152-B0DFE5768B28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3" creationId="{09D09FC3-2B9D-46F3-A6CD-574E53E0B3EB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4" creationId="{9B1BC4A4-C48A-4365-818C-76CE7E249662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5" creationId="{2F57AA4E-9BD8-4603-83DE-35BEE34277BE}"/>
          </ac:spMkLst>
        </pc:spChg>
        <pc:spChg chg="add mod">
          <ac:chgData name="Sujoy Sikdar" userId="461f446da299a2d6" providerId="LiveId" clId="{027F2E5F-2D36-4926-88DF-74133BE7F465}" dt="2022-02-11T15:44:14.011" v="1442" actId="1036"/>
          <ac:spMkLst>
            <pc:docMk/>
            <pc:sldMk cId="3350726657" sldId="400"/>
            <ac:spMk id="16" creationId="{4AE83D07-BC2D-4DD2-B4F5-3E03D9C2D1FC}"/>
          </ac:spMkLst>
        </pc:spChg>
        <pc:cxnChg chg="add mod">
          <ac:chgData name="Sujoy Sikdar" userId="461f446da299a2d6" providerId="LiveId" clId="{027F2E5F-2D36-4926-88DF-74133BE7F465}" dt="2022-02-11T15:44:14.011" v="1442" actId="1036"/>
          <ac:cxnSpMkLst>
            <pc:docMk/>
            <pc:sldMk cId="3350726657" sldId="400"/>
            <ac:cxnSpMk id="5" creationId="{3A76EE07-FE24-4062-8DE2-A108FC13AB65}"/>
          </ac:cxnSpMkLst>
        </pc:cxnChg>
        <pc:cxnChg chg="add mod">
          <ac:chgData name="Sujoy Sikdar" userId="461f446da299a2d6" providerId="LiveId" clId="{027F2E5F-2D36-4926-88DF-74133BE7F465}" dt="2022-02-11T15:44:14.011" v="1442" actId="1036"/>
          <ac:cxnSpMkLst>
            <pc:docMk/>
            <pc:sldMk cId="3350726657" sldId="400"/>
            <ac:cxnSpMk id="6" creationId="{64F57609-EED1-4016-83F4-FB7DCA232C97}"/>
          </ac:cxnSpMkLst>
        </pc:cxnChg>
        <pc:cxnChg chg="add mod">
          <ac:chgData name="Sujoy Sikdar" userId="461f446da299a2d6" providerId="LiveId" clId="{027F2E5F-2D36-4926-88DF-74133BE7F465}" dt="2022-02-11T15:44:14.011" v="1442" actId="1036"/>
          <ac:cxnSpMkLst>
            <pc:docMk/>
            <pc:sldMk cId="3350726657" sldId="400"/>
            <ac:cxnSpMk id="9" creationId="{85E89501-E1B4-4968-AAD3-485A7CA28F39}"/>
          </ac:cxnSpMkLst>
        </pc:cxnChg>
      </pc:sldChg>
      <pc:sldChg chg="modSp new mod modAnim">
        <pc:chgData name="Sujoy Sikdar" userId="461f446da299a2d6" providerId="LiveId" clId="{027F2E5F-2D36-4926-88DF-74133BE7F465}" dt="2022-02-11T17:58:39.259" v="5981"/>
        <pc:sldMkLst>
          <pc:docMk/>
          <pc:sldMk cId="1046384011" sldId="401"/>
        </pc:sldMkLst>
        <pc:spChg chg="mod">
          <ac:chgData name="Sujoy Sikdar" userId="461f446da299a2d6" providerId="LiveId" clId="{027F2E5F-2D36-4926-88DF-74133BE7F465}" dt="2022-02-11T15:46:40.131" v="1563" actId="20577"/>
          <ac:spMkLst>
            <pc:docMk/>
            <pc:sldMk cId="1046384011" sldId="401"/>
            <ac:spMk id="2" creationId="{DD1810D6-BBB3-4F93-99F1-A6F8AF473607}"/>
          </ac:spMkLst>
        </pc:spChg>
        <pc:spChg chg="mod">
          <ac:chgData name="Sujoy Sikdar" userId="461f446da299a2d6" providerId="LiveId" clId="{027F2E5F-2D36-4926-88DF-74133BE7F465}" dt="2022-02-11T15:52:32.171" v="1889" actId="20577"/>
          <ac:spMkLst>
            <pc:docMk/>
            <pc:sldMk cId="1046384011" sldId="401"/>
            <ac:spMk id="3" creationId="{871A93C9-5ED2-47D2-9742-A1C5F111408C}"/>
          </ac:spMkLst>
        </pc:spChg>
      </pc:sldChg>
      <pc:sldChg chg="addSp delSp modSp new del mod">
        <pc:chgData name="Sujoy Sikdar" userId="461f446da299a2d6" providerId="LiveId" clId="{027F2E5F-2D36-4926-88DF-74133BE7F465}" dt="2022-02-11T18:06:32.218" v="6144" actId="47"/>
        <pc:sldMkLst>
          <pc:docMk/>
          <pc:sldMk cId="880788009" sldId="402"/>
        </pc:sldMkLst>
        <pc:spChg chg="del">
          <ac:chgData name="Sujoy Sikdar" userId="461f446da299a2d6" providerId="LiveId" clId="{027F2E5F-2D36-4926-88DF-74133BE7F465}" dt="2022-02-11T16:05:10.009" v="2203" actId="478"/>
          <ac:spMkLst>
            <pc:docMk/>
            <pc:sldMk cId="880788009" sldId="402"/>
            <ac:spMk id="2" creationId="{C1B71E80-9E8B-4560-9322-B61226F5ADD2}"/>
          </ac:spMkLst>
        </pc:spChg>
        <pc:spChg chg="del">
          <ac:chgData name="Sujoy Sikdar" userId="461f446da299a2d6" providerId="LiveId" clId="{027F2E5F-2D36-4926-88DF-74133BE7F465}" dt="2022-02-11T16:05:10.009" v="2203" actId="478"/>
          <ac:spMkLst>
            <pc:docMk/>
            <pc:sldMk cId="880788009" sldId="402"/>
            <ac:spMk id="3" creationId="{DCA40E47-3F72-4860-A2BE-F9DD353D6A24}"/>
          </ac:spMkLst>
        </pc:spChg>
        <pc:spChg chg="del">
          <ac:chgData name="Sujoy Sikdar" userId="461f446da299a2d6" providerId="LiveId" clId="{027F2E5F-2D36-4926-88DF-74133BE7F465}" dt="2022-02-11T16:05:10.009" v="2203" actId="478"/>
          <ac:spMkLst>
            <pc:docMk/>
            <pc:sldMk cId="880788009" sldId="402"/>
            <ac:spMk id="4" creationId="{83EC81BD-8B9B-4425-8263-1CA3A76EBCBE}"/>
          </ac:spMkLst>
        </pc:spChg>
        <pc:spChg chg="add del">
          <ac:chgData name="Sujoy Sikdar" userId="461f446da299a2d6" providerId="LiveId" clId="{027F2E5F-2D36-4926-88DF-74133BE7F465}" dt="2022-02-11T16:05:38.913" v="2209" actId="478"/>
          <ac:spMkLst>
            <pc:docMk/>
            <pc:sldMk cId="880788009" sldId="402"/>
            <ac:spMk id="11" creationId="{CB0A1E0C-C133-4AE2-9501-DEB19647D089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2" creationId="{8AF1B642-9FEA-4993-B1C7-F2E2A139D915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3" creationId="{234A7D93-ECAE-45ED-B138-8ED37E32E9DB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4" creationId="{3EE0E643-2B48-45AD-9204-3FCEC98F76ED}"/>
          </ac:spMkLst>
        </pc:spChg>
        <pc:spChg chg="add del mod topLvl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5" creationId="{B0319491-441A-41E0-805C-F63A431EC8E5}"/>
          </ac:spMkLst>
        </pc:spChg>
        <pc:spChg chg="add del mod topLvl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16" creationId="{382F431D-9ED6-41C0-B139-E9485A147D45}"/>
          </ac:spMkLst>
        </pc:spChg>
        <pc:spChg chg="add del">
          <ac:chgData name="Sujoy Sikdar" userId="461f446da299a2d6" providerId="LiveId" clId="{027F2E5F-2D36-4926-88DF-74133BE7F465}" dt="2022-02-11T16:08:06.202" v="2250" actId="478"/>
          <ac:spMkLst>
            <pc:docMk/>
            <pc:sldMk cId="880788009" sldId="402"/>
            <ac:spMk id="19" creationId="{B6DC3C7C-01B1-4776-9707-9A1D28EA2991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21" creationId="{91ACE333-071A-4F06-9E09-4EBEA854957A}"/>
          </ac:spMkLst>
        </pc:spChg>
        <pc:spChg chg="add del mod">
          <ac:chgData name="Sujoy Sikdar" userId="461f446da299a2d6" providerId="LiveId" clId="{027F2E5F-2D36-4926-88DF-74133BE7F465}" dt="2022-02-11T16:09:20.892" v="2261" actId="478"/>
          <ac:spMkLst>
            <pc:docMk/>
            <pc:sldMk cId="880788009" sldId="402"/>
            <ac:spMk id="23" creationId="{CD6FB637-9C10-42E5-BA24-51F7AFF5F3DC}"/>
          </ac:spMkLst>
        </pc:spChg>
        <pc:spChg chg="add del mod">
          <ac:chgData name="Sujoy Sikdar" userId="461f446da299a2d6" providerId="LiveId" clId="{027F2E5F-2D36-4926-88DF-74133BE7F465}" dt="2022-02-11T16:26:41.858" v="2375" actId="478"/>
          <ac:spMkLst>
            <pc:docMk/>
            <pc:sldMk cId="880788009" sldId="402"/>
            <ac:spMk id="24" creationId="{64C7F711-E13B-4069-83F3-E2A45FD2F525}"/>
          </ac:spMkLst>
        </pc:spChg>
        <pc:spChg chg="add del">
          <ac:chgData name="Sujoy Sikdar" userId="461f446da299a2d6" providerId="LiveId" clId="{027F2E5F-2D36-4926-88DF-74133BE7F465}" dt="2022-02-11T16:10:22.528" v="2266" actId="478"/>
          <ac:spMkLst>
            <pc:docMk/>
            <pc:sldMk cId="880788009" sldId="402"/>
            <ac:spMk id="26" creationId="{7F752B9C-416F-4CB4-B49D-E780FF6D70B1}"/>
          </ac:spMkLst>
        </pc:spChg>
        <pc:spChg chg="add del">
          <ac:chgData name="Sujoy Sikdar" userId="461f446da299a2d6" providerId="LiveId" clId="{027F2E5F-2D36-4926-88DF-74133BE7F465}" dt="2022-02-11T16:11:49.420" v="2289" actId="478"/>
          <ac:spMkLst>
            <pc:docMk/>
            <pc:sldMk cId="880788009" sldId="402"/>
            <ac:spMk id="34" creationId="{26B4B1A4-44EA-41F8-B604-F85CC81DA6F8}"/>
          </ac:spMkLst>
        </pc:spChg>
        <pc:spChg chg="mod">
          <ac:chgData name="Sujoy Sikdar" userId="461f446da299a2d6" providerId="LiveId" clId="{027F2E5F-2D36-4926-88DF-74133BE7F465}" dt="2022-02-11T16:27:46.048" v="2384" actId="208"/>
          <ac:spMkLst>
            <pc:docMk/>
            <pc:sldMk cId="880788009" sldId="402"/>
            <ac:spMk id="40" creationId="{0BA51AB5-1638-4216-8E27-21C6E32798F4}"/>
          </ac:spMkLst>
        </pc:spChg>
        <pc:spChg chg="mod">
          <ac:chgData name="Sujoy Sikdar" userId="461f446da299a2d6" providerId="LiveId" clId="{027F2E5F-2D36-4926-88DF-74133BE7F465}" dt="2022-02-11T16:27:46.048" v="2384" actId="208"/>
          <ac:spMkLst>
            <pc:docMk/>
            <pc:sldMk cId="880788009" sldId="402"/>
            <ac:spMk id="41" creationId="{8FF36862-DC20-4A52-8517-05122AA44972}"/>
          </ac:spMkLst>
        </pc:spChg>
        <pc:spChg chg="add mod">
          <ac:chgData name="Sujoy Sikdar" userId="461f446da299a2d6" providerId="LiveId" clId="{027F2E5F-2D36-4926-88DF-74133BE7F465}" dt="2022-02-11T16:29:32.147" v="2444" actId="1037"/>
          <ac:spMkLst>
            <pc:docMk/>
            <pc:sldMk cId="880788009" sldId="402"/>
            <ac:spMk id="42" creationId="{67974607-A23D-49F6-BCA5-B2998A3EE7FE}"/>
          </ac:spMkLst>
        </pc:spChg>
        <pc:spChg chg="add mod">
          <ac:chgData name="Sujoy Sikdar" userId="461f446da299a2d6" providerId="LiveId" clId="{027F2E5F-2D36-4926-88DF-74133BE7F465}" dt="2022-02-11T16:29:32.147" v="2444" actId="1037"/>
          <ac:spMkLst>
            <pc:docMk/>
            <pc:sldMk cId="880788009" sldId="402"/>
            <ac:spMk id="43" creationId="{501CA332-56AB-4501-BD88-4C815FD2F25F}"/>
          </ac:spMkLst>
        </pc:spChg>
        <pc:grpChg chg="add del mod">
          <ac:chgData name="Sujoy Sikdar" userId="461f446da299a2d6" providerId="LiveId" clId="{027F2E5F-2D36-4926-88DF-74133BE7F465}" dt="2022-02-11T16:09:09.683" v="2259" actId="165"/>
          <ac:grpSpMkLst>
            <pc:docMk/>
            <pc:sldMk cId="880788009" sldId="402"/>
            <ac:grpSpMk id="17" creationId="{4BBD6EEE-5DB8-4C83-B284-5F59AEF5124E}"/>
          </ac:grpSpMkLst>
        </pc:grpChg>
        <pc:grpChg chg="add mod">
          <ac:chgData name="Sujoy Sikdar" userId="461f446da299a2d6" providerId="LiveId" clId="{027F2E5F-2D36-4926-88DF-74133BE7F465}" dt="2022-02-11T16:29:32.147" v="2444" actId="1037"/>
          <ac:grpSpMkLst>
            <pc:docMk/>
            <pc:sldMk cId="880788009" sldId="402"/>
            <ac:grpSpMk id="39" creationId="{FBC60109-6484-403D-84C5-63AD7465F49A}"/>
          </ac:grpSpMkLst>
        </pc:grp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5" creationId="{66CF6B48-E7C4-428C-BB7E-BF9DF4C90B1B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6" creationId="{0ABEA23B-512B-4CF6-81D7-B9F5708CF6CE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27" creationId="{C5FD7107-6344-4530-991B-A75A18EC7DA2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28" creationId="{B2BD1009-3BB0-4921-B53D-E783FFD771E8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29" creationId="{4A8D15C4-F402-4136-9603-610804EAB295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30" creationId="{9C1D6B4C-3DAF-4F0F-B938-1C012AD1742F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31" creationId="{057FA630-38D3-4147-B975-369F6FDD2C91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32" creationId="{058055EC-A9C1-4D87-BB7F-3A735DB57E76}"/>
          </ac:cxnSpMkLst>
        </pc:cxnChg>
        <pc:cxnChg chg="add del mod">
          <ac:chgData name="Sujoy Sikdar" userId="461f446da299a2d6" providerId="LiveId" clId="{027F2E5F-2D36-4926-88DF-74133BE7F465}" dt="2022-02-11T16:26:41.858" v="2375" actId="478"/>
          <ac:cxnSpMkLst>
            <pc:docMk/>
            <pc:sldMk cId="880788009" sldId="402"/>
            <ac:cxnSpMk id="33" creationId="{6D468375-2981-49A7-BA8E-6834FD452FE9}"/>
          </ac:cxnSpMkLst>
        </pc:cxnChg>
        <pc:cxnChg chg="add mod">
          <ac:chgData name="Sujoy Sikdar" userId="461f446da299a2d6" providerId="LiveId" clId="{027F2E5F-2D36-4926-88DF-74133BE7F465}" dt="2022-02-11T16:29:32.147" v="2444" actId="1037"/>
          <ac:cxnSpMkLst>
            <pc:docMk/>
            <pc:sldMk cId="880788009" sldId="402"/>
            <ac:cxnSpMk id="35" creationId="{A4D6E08E-6B1D-4D41-8336-03EB82B71C18}"/>
          </ac:cxnSpMkLst>
        </pc:cxnChg>
        <pc:cxnChg chg="add mod">
          <ac:chgData name="Sujoy Sikdar" userId="461f446da299a2d6" providerId="LiveId" clId="{027F2E5F-2D36-4926-88DF-74133BE7F465}" dt="2022-02-11T16:29:32.147" v="2444" actId="1037"/>
          <ac:cxnSpMkLst>
            <pc:docMk/>
            <pc:sldMk cId="880788009" sldId="402"/>
            <ac:cxnSpMk id="36" creationId="{B6A57C25-DE27-48B5-9D23-BF592EF4999B}"/>
          </ac:cxnSpMkLst>
        </pc:cxnChg>
        <pc:cxnChg chg="add mod">
          <ac:chgData name="Sujoy Sikdar" userId="461f446da299a2d6" providerId="LiveId" clId="{027F2E5F-2D36-4926-88DF-74133BE7F465}" dt="2022-02-11T16:29:32.147" v="2444" actId="1037"/>
          <ac:cxnSpMkLst>
            <pc:docMk/>
            <pc:sldMk cId="880788009" sldId="402"/>
            <ac:cxnSpMk id="44" creationId="{EB7610C5-EE12-4A53-9309-F0D24A486239}"/>
          </ac:cxnSpMkLst>
        </pc:cxnChg>
      </pc:sldChg>
      <pc:sldChg chg="modSp add mod modAnim">
        <pc:chgData name="Sujoy Sikdar" userId="461f446da299a2d6" providerId="LiveId" clId="{027F2E5F-2D36-4926-88DF-74133BE7F465}" dt="2022-02-11T16:01:43.488" v="2201" actId="1038"/>
        <pc:sldMkLst>
          <pc:docMk/>
          <pc:sldMk cId="1466885640" sldId="403"/>
        </pc:sldMkLst>
        <pc:spChg chg="mod">
          <ac:chgData name="Sujoy Sikdar" userId="461f446da299a2d6" providerId="LiveId" clId="{027F2E5F-2D36-4926-88DF-74133BE7F465}" dt="2022-02-11T16:01:43.488" v="2201" actId="1038"/>
          <ac:spMkLst>
            <pc:docMk/>
            <pc:sldMk cId="1466885640" sldId="403"/>
            <ac:spMk id="9" creationId="{9CC79C4D-BB80-4F05-B5E2-7AD20D5366B2}"/>
          </ac:spMkLst>
        </pc:spChg>
      </pc:sldChg>
      <pc:sldChg chg="addSp delSp modSp new mod modAnim">
        <pc:chgData name="Sujoy Sikdar" userId="461f446da299a2d6" providerId="LiveId" clId="{027F2E5F-2D36-4926-88DF-74133BE7F465}" dt="2022-02-11T18:00:28.846" v="5996"/>
        <pc:sldMkLst>
          <pc:docMk/>
          <pc:sldMk cId="590444626" sldId="404"/>
        </pc:sldMkLst>
        <pc:spChg chg="mod">
          <ac:chgData name="Sujoy Sikdar" userId="461f446da299a2d6" providerId="LiveId" clId="{027F2E5F-2D36-4926-88DF-74133BE7F465}" dt="2022-02-11T16:35:35.390" v="2741" actId="20577"/>
          <ac:spMkLst>
            <pc:docMk/>
            <pc:sldMk cId="590444626" sldId="404"/>
            <ac:spMk id="2" creationId="{55C1FF86-EC68-4FD9-8ED8-C86B6E2CE9B5}"/>
          </ac:spMkLst>
        </pc:spChg>
        <pc:spChg chg="mod">
          <ac:chgData name="Sujoy Sikdar" userId="461f446da299a2d6" providerId="LiveId" clId="{027F2E5F-2D36-4926-88DF-74133BE7F465}" dt="2022-02-11T16:33:17.837" v="2709" actId="20577"/>
          <ac:spMkLst>
            <pc:docMk/>
            <pc:sldMk cId="590444626" sldId="404"/>
            <ac:spMk id="3" creationId="{74700F65-843C-45B1-9773-454A7926CBAD}"/>
          </ac:spMkLst>
        </pc:spChg>
        <pc:spChg chg="mod">
          <ac:chgData name="Sujoy Sikdar" userId="461f446da299a2d6" providerId="LiveId" clId="{027F2E5F-2D36-4926-88DF-74133BE7F465}" dt="2022-02-11T16:34:44.670" v="2722" actId="1582"/>
          <ac:spMkLst>
            <pc:docMk/>
            <pc:sldMk cId="590444626" sldId="404"/>
            <ac:spMk id="8" creationId="{192FE40A-66DA-41F6-9EB8-363AE5E82592}"/>
          </ac:spMkLst>
        </pc:spChg>
        <pc:spChg chg="mod">
          <ac:chgData name="Sujoy Sikdar" userId="461f446da299a2d6" providerId="LiveId" clId="{027F2E5F-2D36-4926-88DF-74133BE7F465}" dt="2022-02-11T16:34:44.670" v="2722" actId="1582"/>
          <ac:spMkLst>
            <pc:docMk/>
            <pc:sldMk cId="590444626" sldId="404"/>
            <ac:spMk id="9" creationId="{DFDFAEF5-22AE-4698-B1DB-6695C76A714D}"/>
          </ac:spMkLst>
        </pc:spChg>
        <pc:spChg chg="add mod">
          <ac:chgData name="Sujoy Sikdar" userId="461f446da299a2d6" providerId="LiveId" clId="{027F2E5F-2D36-4926-88DF-74133BE7F465}" dt="2022-02-11T16:33:28.411" v="2710" actId="1076"/>
          <ac:spMkLst>
            <pc:docMk/>
            <pc:sldMk cId="590444626" sldId="404"/>
            <ac:spMk id="10" creationId="{EAEC8A21-048B-404B-8A8F-8744F47C33DE}"/>
          </ac:spMkLst>
        </pc:spChg>
        <pc:spChg chg="add mod">
          <ac:chgData name="Sujoy Sikdar" userId="461f446da299a2d6" providerId="LiveId" clId="{027F2E5F-2D36-4926-88DF-74133BE7F465}" dt="2022-02-11T16:33:28.411" v="2710" actId="1076"/>
          <ac:spMkLst>
            <pc:docMk/>
            <pc:sldMk cId="590444626" sldId="404"/>
            <ac:spMk id="11" creationId="{474E5D8F-6497-44B2-8397-4B696A124FEC}"/>
          </ac:spMkLst>
        </pc:spChg>
        <pc:spChg chg="mod">
          <ac:chgData name="Sujoy Sikdar" userId="461f446da299a2d6" providerId="LiveId" clId="{027F2E5F-2D36-4926-88DF-74133BE7F465}" dt="2022-02-11T16:33:33.511" v="2711"/>
          <ac:spMkLst>
            <pc:docMk/>
            <pc:sldMk cId="590444626" sldId="404"/>
            <ac:spMk id="16" creationId="{1DA2D36E-454D-4454-B32C-9E15DF3D5F2B}"/>
          </ac:spMkLst>
        </pc:spChg>
        <pc:spChg chg="mod">
          <ac:chgData name="Sujoy Sikdar" userId="461f446da299a2d6" providerId="LiveId" clId="{027F2E5F-2D36-4926-88DF-74133BE7F465}" dt="2022-02-11T16:33:33.511" v="2711"/>
          <ac:spMkLst>
            <pc:docMk/>
            <pc:sldMk cId="590444626" sldId="404"/>
            <ac:spMk id="17" creationId="{80FF0C5C-8D96-4FAA-81C4-DA937DB770E3}"/>
          </ac:spMkLst>
        </pc:spChg>
        <pc:spChg chg="add del mod">
          <ac:chgData name="Sujoy Sikdar" userId="461f446da299a2d6" providerId="LiveId" clId="{027F2E5F-2D36-4926-88DF-74133BE7F465}" dt="2022-02-11T16:33:36.552" v="2712"/>
          <ac:spMkLst>
            <pc:docMk/>
            <pc:sldMk cId="590444626" sldId="404"/>
            <ac:spMk id="18" creationId="{08E9CCBE-5AC6-4274-A70D-908C030BD8FD}"/>
          </ac:spMkLst>
        </pc:spChg>
        <pc:spChg chg="add del mod">
          <ac:chgData name="Sujoy Sikdar" userId="461f446da299a2d6" providerId="LiveId" clId="{027F2E5F-2D36-4926-88DF-74133BE7F465}" dt="2022-02-11T16:33:36.552" v="2712"/>
          <ac:spMkLst>
            <pc:docMk/>
            <pc:sldMk cId="590444626" sldId="404"/>
            <ac:spMk id="19" creationId="{BAC75B7D-67A6-4C55-8466-187EC8B7380C}"/>
          </ac:spMkLst>
        </pc:spChg>
        <pc:spChg chg="mod">
          <ac:chgData name="Sujoy Sikdar" userId="461f446da299a2d6" providerId="LiveId" clId="{027F2E5F-2D36-4926-88DF-74133BE7F465}" dt="2022-02-11T16:34:44.670" v="2722" actId="1582"/>
          <ac:spMkLst>
            <pc:docMk/>
            <pc:sldMk cId="590444626" sldId="404"/>
            <ac:spMk id="24" creationId="{1ACA3716-FBB0-4D1C-90BF-A7F3B76C64AB}"/>
          </ac:spMkLst>
        </pc:spChg>
        <pc:spChg chg="mod">
          <ac:chgData name="Sujoy Sikdar" userId="461f446da299a2d6" providerId="LiveId" clId="{027F2E5F-2D36-4926-88DF-74133BE7F465}" dt="2022-02-11T16:34:44.670" v="2722" actId="1582"/>
          <ac:spMkLst>
            <pc:docMk/>
            <pc:sldMk cId="590444626" sldId="404"/>
            <ac:spMk id="25" creationId="{3634B948-F19E-4579-AF7B-A4FE5D814577}"/>
          </ac:spMkLst>
        </pc:spChg>
        <pc:spChg chg="add mod">
          <ac:chgData name="Sujoy Sikdar" userId="461f446da299a2d6" providerId="LiveId" clId="{027F2E5F-2D36-4926-88DF-74133BE7F465}" dt="2022-02-11T16:33:44.384" v="2714" actId="1076"/>
          <ac:spMkLst>
            <pc:docMk/>
            <pc:sldMk cId="590444626" sldId="404"/>
            <ac:spMk id="26" creationId="{C682AAED-867D-4B9D-BACD-92293DEE167A}"/>
          </ac:spMkLst>
        </pc:spChg>
        <pc:spChg chg="add mod">
          <ac:chgData name="Sujoy Sikdar" userId="461f446da299a2d6" providerId="LiveId" clId="{027F2E5F-2D36-4926-88DF-74133BE7F465}" dt="2022-02-11T16:33:44.384" v="2714" actId="1076"/>
          <ac:spMkLst>
            <pc:docMk/>
            <pc:sldMk cId="590444626" sldId="404"/>
            <ac:spMk id="27" creationId="{C1B3C0BC-ADD9-49C8-A94D-5CC20EEE5B6E}"/>
          </ac:spMkLst>
        </pc:spChg>
        <pc:spChg chg="add mod">
          <ac:chgData name="Sujoy Sikdar" userId="461f446da299a2d6" providerId="LiveId" clId="{027F2E5F-2D36-4926-88DF-74133BE7F465}" dt="2022-02-11T16:58:46.956" v="3395"/>
          <ac:spMkLst>
            <pc:docMk/>
            <pc:sldMk cId="590444626" sldId="404"/>
            <ac:spMk id="38" creationId="{585FC30C-9207-475F-B874-36EEDF4824A1}"/>
          </ac:spMkLst>
        </pc:spChg>
        <pc:spChg chg="add mod">
          <ac:chgData name="Sujoy Sikdar" userId="461f446da299a2d6" providerId="LiveId" clId="{027F2E5F-2D36-4926-88DF-74133BE7F465}" dt="2022-02-11T16:58:46.956" v="3395"/>
          <ac:spMkLst>
            <pc:docMk/>
            <pc:sldMk cId="590444626" sldId="404"/>
            <ac:spMk id="39" creationId="{CD8D5622-563E-4F73-BDA3-332A8AEEB6E5}"/>
          </ac:spMkLst>
        </pc:spChg>
        <pc:spChg chg="add mod">
          <ac:chgData name="Sujoy Sikdar" userId="461f446da299a2d6" providerId="LiveId" clId="{027F2E5F-2D36-4926-88DF-74133BE7F465}" dt="2022-02-11T16:58:46.956" v="3395"/>
          <ac:spMkLst>
            <pc:docMk/>
            <pc:sldMk cId="590444626" sldId="404"/>
            <ac:spMk id="40" creationId="{E9CF2C25-787E-4B94-847F-70763C810714}"/>
          </ac:spMkLst>
        </pc:spChg>
        <pc:spChg chg="add mod">
          <ac:chgData name="Sujoy Sikdar" userId="461f446da299a2d6" providerId="LiveId" clId="{027F2E5F-2D36-4926-88DF-74133BE7F465}" dt="2022-02-11T16:58:46.956" v="3395"/>
          <ac:spMkLst>
            <pc:docMk/>
            <pc:sldMk cId="590444626" sldId="404"/>
            <ac:spMk id="41" creationId="{E9266BB4-2F7F-410E-8374-00B98A237BA9}"/>
          </ac:spMkLst>
        </pc:spChg>
        <pc:grpChg chg="add mod">
          <ac:chgData name="Sujoy Sikdar" userId="461f446da299a2d6" providerId="LiveId" clId="{027F2E5F-2D36-4926-88DF-74133BE7F465}" dt="2022-02-11T16:33:28.411" v="2710" actId="1076"/>
          <ac:grpSpMkLst>
            <pc:docMk/>
            <pc:sldMk cId="590444626" sldId="404"/>
            <ac:grpSpMk id="7" creationId="{936AB2C5-C50B-4D05-AAD9-EBDD4163982C}"/>
          </ac:grpSpMkLst>
        </pc:grpChg>
        <pc:grpChg chg="add del mod">
          <ac:chgData name="Sujoy Sikdar" userId="461f446da299a2d6" providerId="LiveId" clId="{027F2E5F-2D36-4926-88DF-74133BE7F465}" dt="2022-02-11T16:33:36.552" v="2712"/>
          <ac:grpSpMkLst>
            <pc:docMk/>
            <pc:sldMk cId="590444626" sldId="404"/>
            <ac:grpSpMk id="15" creationId="{AAD4FBC3-DDC5-4AA3-9705-3A31B3715A16}"/>
          </ac:grpSpMkLst>
        </pc:grpChg>
        <pc:grpChg chg="add mod">
          <ac:chgData name="Sujoy Sikdar" userId="461f446da299a2d6" providerId="LiveId" clId="{027F2E5F-2D36-4926-88DF-74133BE7F465}" dt="2022-02-11T16:33:44.384" v="2714" actId="1076"/>
          <ac:grpSpMkLst>
            <pc:docMk/>
            <pc:sldMk cId="590444626" sldId="404"/>
            <ac:grpSpMk id="23" creationId="{72CFFB6A-7DDD-4BA5-9AEB-A87BF1565BB3}"/>
          </ac:grpSpMkLst>
        </pc:grpChg>
        <pc:cxnChg chg="add mod">
          <ac:chgData name="Sujoy Sikdar" userId="461f446da299a2d6" providerId="LiveId" clId="{027F2E5F-2D36-4926-88DF-74133BE7F465}" dt="2022-02-11T16:33:28.411" v="2710" actId="1076"/>
          <ac:cxnSpMkLst>
            <pc:docMk/>
            <pc:sldMk cId="590444626" sldId="404"/>
            <ac:cxnSpMk id="5" creationId="{A13F54F0-BC91-45AC-B911-FBE5114FE260}"/>
          </ac:cxnSpMkLst>
        </pc:cxnChg>
        <pc:cxnChg chg="add mod">
          <ac:chgData name="Sujoy Sikdar" userId="461f446da299a2d6" providerId="LiveId" clId="{027F2E5F-2D36-4926-88DF-74133BE7F465}" dt="2022-02-11T16:33:28.411" v="2710" actId="1076"/>
          <ac:cxnSpMkLst>
            <pc:docMk/>
            <pc:sldMk cId="590444626" sldId="404"/>
            <ac:cxnSpMk id="6" creationId="{871CF9A7-5314-435E-AA1B-D8E53AC9C0E2}"/>
          </ac:cxnSpMkLst>
        </pc:cxnChg>
        <pc:cxnChg chg="add mod">
          <ac:chgData name="Sujoy Sikdar" userId="461f446da299a2d6" providerId="LiveId" clId="{027F2E5F-2D36-4926-88DF-74133BE7F465}" dt="2022-02-11T16:34:44.670" v="2722" actId="1582"/>
          <ac:cxnSpMkLst>
            <pc:docMk/>
            <pc:sldMk cId="590444626" sldId="404"/>
            <ac:cxnSpMk id="12" creationId="{633290EF-36CD-4E06-AF44-A203137547F3}"/>
          </ac:cxnSpMkLst>
        </pc:cxnChg>
        <pc:cxnChg chg="add del mod">
          <ac:chgData name="Sujoy Sikdar" userId="461f446da299a2d6" providerId="LiveId" clId="{027F2E5F-2D36-4926-88DF-74133BE7F465}" dt="2022-02-11T16:33:36.552" v="2712"/>
          <ac:cxnSpMkLst>
            <pc:docMk/>
            <pc:sldMk cId="590444626" sldId="404"/>
            <ac:cxnSpMk id="13" creationId="{8BA25B0E-F5DD-4805-B9FE-390987E6A827}"/>
          </ac:cxnSpMkLst>
        </pc:cxnChg>
        <pc:cxnChg chg="add del mod">
          <ac:chgData name="Sujoy Sikdar" userId="461f446da299a2d6" providerId="LiveId" clId="{027F2E5F-2D36-4926-88DF-74133BE7F465}" dt="2022-02-11T16:33:36.552" v="2712"/>
          <ac:cxnSpMkLst>
            <pc:docMk/>
            <pc:sldMk cId="590444626" sldId="404"/>
            <ac:cxnSpMk id="14" creationId="{C9DD2E6A-540E-4235-B3DB-5367A802F68F}"/>
          </ac:cxnSpMkLst>
        </pc:cxnChg>
        <pc:cxnChg chg="add del mod">
          <ac:chgData name="Sujoy Sikdar" userId="461f446da299a2d6" providerId="LiveId" clId="{027F2E5F-2D36-4926-88DF-74133BE7F465}" dt="2022-02-11T16:33:36.552" v="2712"/>
          <ac:cxnSpMkLst>
            <pc:docMk/>
            <pc:sldMk cId="590444626" sldId="404"/>
            <ac:cxnSpMk id="20" creationId="{789961CD-2FB1-4862-B294-9466C85C1122}"/>
          </ac:cxnSpMkLst>
        </pc:cxnChg>
        <pc:cxnChg chg="add mod">
          <ac:chgData name="Sujoy Sikdar" userId="461f446da299a2d6" providerId="LiveId" clId="{027F2E5F-2D36-4926-88DF-74133BE7F465}" dt="2022-02-11T16:33:44.384" v="2714" actId="1076"/>
          <ac:cxnSpMkLst>
            <pc:docMk/>
            <pc:sldMk cId="590444626" sldId="404"/>
            <ac:cxnSpMk id="21" creationId="{81E18911-C647-4B01-8306-00DBB14C0021}"/>
          </ac:cxnSpMkLst>
        </pc:cxnChg>
        <pc:cxnChg chg="add mod">
          <ac:chgData name="Sujoy Sikdar" userId="461f446da299a2d6" providerId="LiveId" clId="{027F2E5F-2D36-4926-88DF-74133BE7F465}" dt="2022-02-11T16:33:44.384" v="2714" actId="1076"/>
          <ac:cxnSpMkLst>
            <pc:docMk/>
            <pc:sldMk cId="590444626" sldId="404"/>
            <ac:cxnSpMk id="22" creationId="{3AC285FB-E62E-488B-BD5B-1B50647AB37F}"/>
          </ac:cxnSpMkLst>
        </pc:cxnChg>
        <pc:cxnChg chg="add mod">
          <ac:chgData name="Sujoy Sikdar" userId="461f446da299a2d6" providerId="LiveId" clId="{027F2E5F-2D36-4926-88DF-74133BE7F465}" dt="2022-02-11T16:34:44.670" v="2722" actId="1582"/>
          <ac:cxnSpMkLst>
            <pc:docMk/>
            <pc:sldMk cId="590444626" sldId="404"/>
            <ac:cxnSpMk id="28" creationId="{80B1207E-2F7C-424E-9A0B-6E2178B46BD8}"/>
          </ac:cxnSpMkLst>
        </pc:cxnChg>
        <pc:cxnChg chg="add del mod">
          <ac:chgData name="Sujoy Sikdar" userId="461f446da299a2d6" providerId="LiveId" clId="{027F2E5F-2D36-4926-88DF-74133BE7F465}" dt="2022-02-11T16:48:49.466" v="3024" actId="478"/>
          <ac:cxnSpMkLst>
            <pc:docMk/>
            <pc:sldMk cId="590444626" sldId="404"/>
            <ac:cxnSpMk id="36" creationId="{D16A7617-5871-4FA4-9B8F-FA880FCA1D9C}"/>
          </ac:cxnSpMkLst>
        </pc:cxnChg>
        <pc:cxnChg chg="add del mod">
          <ac:chgData name="Sujoy Sikdar" userId="461f446da299a2d6" providerId="LiveId" clId="{027F2E5F-2D36-4926-88DF-74133BE7F465}" dt="2022-02-11T16:48:49.466" v="3024" actId="478"/>
          <ac:cxnSpMkLst>
            <pc:docMk/>
            <pc:sldMk cId="590444626" sldId="404"/>
            <ac:cxnSpMk id="37" creationId="{9162B79F-D61C-4CFD-B60F-7C602BC856A0}"/>
          </ac:cxnSpMkLst>
        </pc:cxnChg>
      </pc:sldChg>
      <pc:sldChg chg="addSp delSp modSp new del mod">
        <pc:chgData name="Sujoy Sikdar" userId="461f446da299a2d6" providerId="LiveId" clId="{027F2E5F-2D36-4926-88DF-74133BE7F465}" dt="2022-02-11T16:29:16.880" v="2406" actId="47"/>
        <pc:sldMkLst>
          <pc:docMk/>
          <pc:sldMk cId="3283680643" sldId="405"/>
        </pc:sldMkLst>
        <pc:spChg chg="del">
          <ac:chgData name="Sujoy Sikdar" userId="461f446da299a2d6" providerId="LiveId" clId="{027F2E5F-2D36-4926-88DF-74133BE7F465}" dt="2022-02-11T16:15:45.693" v="2291" actId="478"/>
          <ac:spMkLst>
            <pc:docMk/>
            <pc:sldMk cId="3283680643" sldId="405"/>
            <ac:spMk id="2" creationId="{54A1D23B-7F7F-483C-A616-4D7541042F11}"/>
          </ac:spMkLst>
        </pc:spChg>
        <pc:spChg chg="del">
          <ac:chgData name="Sujoy Sikdar" userId="461f446da299a2d6" providerId="LiveId" clId="{027F2E5F-2D36-4926-88DF-74133BE7F465}" dt="2022-02-11T16:15:45.693" v="2291" actId="478"/>
          <ac:spMkLst>
            <pc:docMk/>
            <pc:sldMk cId="3283680643" sldId="405"/>
            <ac:spMk id="3" creationId="{A177A00B-EA31-4B29-A98D-83C410C339E8}"/>
          </ac:spMkLst>
        </pc:spChg>
        <pc:spChg chg="del">
          <ac:chgData name="Sujoy Sikdar" userId="461f446da299a2d6" providerId="LiveId" clId="{027F2E5F-2D36-4926-88DF-74133BE7F465}" dt="2022-02-11T16:15:45.693" v="2291" actId="478"/>
          <ac:spMkLst>
            <pc:docMk/>
            <pc:sldMk cId="3283680643" sldId="405"/>
            <ac:spMk id="4" creationId="{0C0500D1-752C-4BF2-BB8B-F6888FBA7CA4}"/>
          </ac:spMkLst>
        </pc:spChg>
        <pc:spChg chg="add del">
          <ac:chgData name="Sujoy Sikdar" userId="461f446da299a2d6" providerId="LiveId" clId="{027F2E5F-2D36-4926-88DF-74133BE7F465}" dt="2022-02-11T16:23:24.255" v="2344" actId="478"/>
          <ac:spMkLst>
            <pc:docMk/>
            <pc:sldMk cId="3283680643" sldId="405"/>
            <ac:spMk id="8" creationId="{E4ECE7F8-3663-4444-B8ED-B6D4A48C94EA}"/>
          </ac:spMkLst>
        </pc:spChg>
        <pc:spChg chg="add del mod">
          <ac:chgData name="Sujoy Sikdar" userId="461f446da299a2d6" providerId="LiveId" clId="{027F2E5F-2D36-4926-88DF-74133BE7F465}" dt="2022-02-11T16:24:23.473" v="2352" actId="478"/>
          <ac:spMkLst>
            <pc:docMk/>
            <pc:sldMk cId="3283680643" sldId="405"/>
            <ac:spMk id="9" creationId="{EA79149B-7130-49E9-BA09-A62580BAF0C2}"/>
          </ac:spMkLst>
        </pc:spChg>
        <pc:spChg chg="add">
          <ac:chgData name="Sujoy Sikdar" userId="461f446da299a2d6" providerId="LiveId" clId="{027F2E5F-2D36-4926-88DF-74133BE7F465}" dt="2022-02-11T16:24:41.069" v="2353" actId="11529"/>
          <ac:spMkLst>
            <pc:docMk/>
            <pc:sldMk cId="3283680643" sldId="405"/>
            <ac:spMk id="10" creationId="{3425E7C8-DBA9-4597-A722-F1848A39734D}"/>
          </ac:spMkLst>
        </pc:spChg>
        <pc:spChg chg="add mod">
          <ac:chgData name="Sujoy Sikdar" userId="461f446da299a2d6" providerId="LiveId" clId="{027F2E5F-2D36-4926-88DF-74133BE7F465}" dt="2022-02-11T16:25:10.865" v="2357" actId="1038"/>
          <ac:spMkLst>
            <pc:docMk/>
            <pc:sldMk cId="3283680643" sldId="405"/>
            <ac:spMk id="11" creationId="{51DB16CC-2F72-40E6-B097-B0922E54467C}"/>
          </ac:spMkLst>
        </pc:spChg>
        <pc:spChg chg="add del mod">
          <ac:chgData name="Sujoy Sikdar" userId="461f446da299a2d6" providerId="LiveId" clId="{027F2E5F-2D36-4926-88DF-74133BE7F465}" dt="2022-02-11T16:25:22.992" v="2359" actId="478"/>
          <ac:spMkLst>
            <pc:docMk/>
            <pc:sldMk cId="3283680643" sldId="405"/>
            <ac:spMk id="12" creationId="{427EA781-5217-4E46-9455-A598F5D84C06}"/>
          </ac:spMkLst>
        </pc:spChg>
        <pc:spChg chg="add mod">
          <ac:chgData name="Sujoy Sikdar" userId="461f446da299a2d6" providerId="LiveId" clId="{027F2E5F-2D36-4926-88DF-74133BE7F465}" dt="2022-02-11T16:25:38.616" v="2364" actId="1035"/>
          <ac:spMkLst>
            <pc:docMk/>
            <pc:sldMk cId="3283680643" sldId="405"/>
            <ac:spMk id="13" creationId="{335797B4-3839-4566-BA29-CEC2B0D1F060}"/>
          </ac:spMkLst>
        </pc:spChg>
        <pc:graphicFrameChg chg="add del mod modGraphic">
          <ac:chgData name="Sujoy Sikdar" userId="461f446da299a2d6" providerId="LiveId" clId="{027F2E5F-2D36-4926-88DF-74133BE7F465}" dt="2022-02-11T16:24:18.441" v="2351" actId="478"/>
          <ac:graphicFrameMkLst>
            <pc:docMk/>
            <pc:sldMk cId="3283680643" sldId="405"/>
            <ac:graphicFrameMk id="7" creationId="{67A3CCF6-EBF9-474D-85E0-9A7A30A8E9BD}"/>
          </ac:graphicFrameMkLst>
        </pc:graphicFrameChg>
        <pc:picChg chg="add del mod">
          <ac:chgData name="Sujoy Sikdar" userId="461f446da299a2d6" providerId="LiveId" clId="{027F2E5F-2D36-4926-88DF-74133BE7F465}" dt="2022-02-11T16:19:38.107" v="2300" actId="478"/>
          <ac:picMkLst>
            <pc:docMk/>
            <pc:sldMk cId="3283680643" sldId="405"/>
            <ac:picMk id="6" creationId="{C7ECBBDB-DFE0-4A4E-9505-07CB1DC43399}"/>
          </ac:picMkLst>
        </pc:picChg>
      </pc:sldChg>
      <pc:sldChg chg="addSp delSp modSp new del mod">
        <pc:chgData name="Sujoy Sikdar" userId="461f446da299a2d6" providerId="LiveId" clId="{027F2E5F-2D36-4926-88DF-74133BE7F465}" dt="2022-02-11T18:06:32.218" v="6144" actId="47"/>
        <pc:sldMkLst>
          <pc:docMk/>
          <pc:sldMk cId="2117168928" sldId="406"/>
        </pc:sldMkLst>
        <pc:spChg chg="del">
          <ac:chgData name="Sujoy Sikdar" userId="461f446da299a2d6" providerId="LiveId" clId="{027F2E5F-2D36-4926-88DF-74133BE7F465}" dt="2022-02-11T16:25:53.120" v="2366" actId="478"/>
          <ac:spMkLst>
            <pc:docMk/>
            <pc:sldMk cId="2117168928" sldId="406"/>
            <ac:spMk id="2" creationId="{9DAF123B-3233-4B59-A5BD-181B5B15A61E}"/>
          </ac:spMkLst>
        </pc:spChg>
        <pc:spChg chg="del">
          <ac:chgData name="Sujoy Sikdar" userId="461f446da299a2d6" providerId="LiveId" clId="{027F2E5F-2D36-4926-88DF-74133BE7F465}" dt="2022-02-11T16:25:53.120" v="2366" actId="478"/>
          <ac:spMkLst>
            <pc:docMk/>
            <pc:sldMk cId="2117168928" sldId="406"/>
            <ac:spMk id="3" creationId="{4D4C074C-815A-4B42-96D7-35A6B332C74E}"/>
          </ac:spMkLst>
        </pc:spChg>
        <pc:spChg chg="del">
          <ac:chgData name="Sujoy Sikdar" userId="461f446da299a2d6" providerId="LiveId" clId="{027F2E5F-2D36-4926-88DF-74133BE7F465}" dt="2022-02-11T16:25:53.120" v="2366" actId="478"/>
          <ac:spMkLst>
            <pc:docMk/>
            <pc:sldMk cId="2117168928" sldId="406"/>
            <ac:spMk id="4" creationId="{2C86FF96-D7D0-45D3-83D8-8735ADE72A18}"/>
          </ac:spMkLst>
        </pc:spChg>
        <pc:spChg chg="add mod">
          <ac:chgData name="Sujoy Sikdar" userId="461f446da299a2d6" providerId="LiveId" clId="{027F2E5F-2D36-4926-88DF-74133BE7F465}" dt="2022-02-11T16:26:09.557" v="2371" actId="164"/>
          <ac:spMkLst>
            <pc:docMk/>
            <pc:sldMk cId="2117168928" sldId="406"/>
            <ac:spMk id="5" creationId="{4A53CBFA-DF3A-438E-ABCD-4905670F0103}"/>
          </ac:spMkLst>
        </pc:spChg>
        <pc:spChg chg="add mod">
          <ac:chgData name="Sujoy Sikdar" userId="461f446da299a2d6" providerId="LiveId" clId="{027F2E5F-2D36-4926-88DF-74133BE7F465}" dt="2022-02-11T16:26:09.557" v="2371" actId="164"/>
          <ac:spMkLst>
            <pc:docMk/>
            <pc:sldMk cId="2117168928" sldId="406"/>
            <ac:spMk id="6" creationId="{056E2AAB-5C71-4096-AADC-55A22D0E589C}"/>
          </ac:spMkLst>
        </pc:spChg>
        <pc:spChg chg="add del mod">
          <ac:chgData name="Sujoy Sikdar" userId="461f446da299a2d6" providerId="LiveId" clId="{027F2E5F-2D36-4926-88DF-74133BE7F465}" dt="2022-02-11T16:26:19.639" v="2373" actId="478"/>
          <ac:spMkLst>
            <pc:docMk/>
            <pc:sldMk cId="2117168928" sldId="406"/>
            <ac:spMk id="7" creationId="{393D99B6-7F46-4E54-A439-C6ECD7F8EA7A}"/>
          </ac:spMkLst>
        </pc:spChg>
        <pc:grpChg chg="add mod">
          <ac:chgData name="Sujoy Sikdar" userId="461f446da299a2d6" providerId="LiveId" clId="{027F2E5F-2D36-4926-88DF-74133BE7F465}" dt="2022-02-11T16:26:26.163" v="2374" actId="14100"/>
          <ac:grpSpMkLst>
            <pc:docMk/>
            <pc:sldMk cId="2117168928" sldId="406"/>
            <ac:grpSpMk id="8" creationId="{134B8962-44D6-46A8-8BEC-C2ED2F26BE5E}"/>
          </ac:grpSpMkLst>
        </pc:grpChg>
      </pc:sldChg>
      <pc:sldChg chg="addSp delSp modSp new del mod">
        <pc:chgData name="Sujoy Sikdar" userId="461f446da299a2d6" providerId="LiveId" clId="{027F2E5F-2D36-4926-88DF-74133BE7F465}" dt="2022-02-11T16:29:46.074" v="2445" actId="47"/>
        <pc:sldMkLst>
          <pc:docMk/>
          <pc:sldMk cId="2300616888" sldId="407"/>
        </pc:sldMkLst>
        <pc:spChg chg="del">
          <ac:chgData name="Sujoy Sikdar" userId="461f446da299a2d6" providerId="LiveId" clId="{027F2E5F-2D36-4926-88DF-74133BE7F465}" dt="2022-02-11T16:29:08.315" v="2404" actId="478"/>
          <ac:spMkLst>
            <pc:docMk/>
            <pc:sldMk cId="2300616888" sldId="407"/>
            <ac:spMk id="2" creationId="{F0741505-A8D3-43CE-9FAD-5FBA5DAA675D}"/>
          </ac:spMkLst>
        </pc:spChg>
        <pc:spChg chg="del">
          <ac:chgData name="Sujoy Sikdar" userId="461f446da299a2d6" providerId="LiveId" clId="{027F2E5F-2D36-4926-88DF-74133BE7F465}" dt="2022-02-11T16:29:08.315" v="2404" actId="478"/>
          <ac:spMkLst>
            <pc:docMk/>
            <pc:sldMk cId="2300616888" sldId="407"/>
            <ac:spMk id="3" creationId="{BFE5BD8A-EABC-4492-9305-D2715C9E659A}"/>
          </ac:spMkLst>
        </pc:spChg>
        <pc:spChg chg="del">
          <ac:chgData name="Sujoy Sikdar" userId="461f446da299a2d6" providerId="LiveId" clId="{027F2E5F-2D36-4926-88DF-74133BE7F465}" dt="2022-02-11T16:29:08.315" v="2404" actId="478"/>
          <ac:spMkLst>
            <pc:docMk/>
            <pc:sldMk cId="2300616888" sldId="407"/>
            <ac:spMk id="4" creationId="{412A16B7-1FFD-4DC5-BC49-0C74C0B6BF4A}"/>
          </ac:spMkLst>
        </pc:spChg>
        <pc:spChg chg="mod">
          <ac:chgData name="Sujoy Sikdar" userId="461f446da299a2d6" providerId="LiveId" clId="{027F2E5F-2D36-4926-88DF-74133BE7F465}" dt="2022-02-11T16:29:08.700" v="2405"/>
          <ac:spMkLst>
            <pc:docMk/>
            <pc:sldMk cId="2300616888" sldId="407"/>
            <ac:spMk id="7" creationId="{58681324-1C9B-42C6-8D17-D55EA8BFFFFB}"/>
          </ac:spMkLst>
        </pc:spChg>
        <pc:spChg chg="mod">
          <ac:chgData name="Sujoy Sikdar" userId="461f446da299a2d6" providerId="LiveId" clId="{027F2E5F-2D36-4926-88DF-74133BE7F465}" dt="2022-02-11T16:29:08.700" v="2405"/>
          <ac:spMkLst>
            <pc:docMk/>
            <pc:sldMk cId="2300616888" sldId="407"/>
            <ac:spMk id="8" creationId="{E813721B-6C78-4B35-938C-2DC489DB8D71}"/>
          </ac:spMkLst>
        </pc:spChg>
        <pc:spChg chg="add mod">
          <ac:chgData name="Sujoy Sikdar" userId="461f446da299a2d6" providerId="LiveId" clId="{027F2E5F-2D36-4926-88DF-74133BE7F465}" dt="2022-02-11T16:29:08.700" v="2405"/>
          <ac:spMkLst>
            <pc:docMk/>
            <pc:sldMk cId="2300616888" sldId="407"/>
            <ac:spMk id="9" creationId="{464F8E28-7733-478C-A2A0-393A23EDC3A5}"/>
          </ac:spMkLst>
        </pc:spChg>
        <pc:spChg chg="add mod">
          <ac:chgData name="Sujoy Sikdar" userId="461f446da299a2d6" providerId="LiveId" clId="{027F2E5F-2D36-4926-88DF-74133BE7F465}" dt="2022-02-11T16:29:08.700" v="2405"/>
          <ac:spMkLst>
            <pc:docMk/>
            <pc:sldMk cId="2300616888" sldId="407"/>
            <ac:spMk id="10" creationId="{B88335B6-5DC4-4C7B-AA5F-A3C05D82F015}"/>
          </ac:spMkLst>
        </pc:spChg>
        <pc:grpChg chg="add mod">
          <ac:chgData name="Sujoy Sikdar" userId="461f446da299a2d6" providerId="LiveId" clId="{027F2E5F-2D36-4926-88DF-74133BE7F465}" dt="2022-02-11T16:29:08.700" v="2405"/>
          <ac:grpSpMkLst>
            <pc:docMk/>
            <pc:sldMk cId="2300616888" sldId="407"/>
            <ac:grpSpMk id="6" creationId="{5C1FC570-67A3-4D27-B5EC-988480835095}"/>
          </ac:grpSpMkLst>
        </pc:grpChg>
        <pc:cxnChg chg="add mod">
          <ac:chgData name="Sujoy Sikdar" userId="461f446da299a2d6" providerId="LiveId" clId="{027F2E5F-2D36-4926-88DF-74133BE7F465}" dt="2022-02-11T16:29:08.700" v="2405"/>
          <ac:cxnSpMkLst>
            <pc:docMk/>
            <pc:sldMk cId="2300616888" sldId="407"/>
            <ac:cxnSpMk id="5" creationId="{134D5EC6-9EFF-41FF-AA37-AE747F33331C}"/>
          </ac:cxnSpMkLst>
        </pc:cxnChg>
      </pc:sldChg>
      <pc:sldChg chg="addSp delSp modSp new del mod">
        <pc:chgData name="Sujoy Sikdar" userId="461f446da299a2d6" providerId="LiveId" clId="{027F2E5F-2D36-4926-88DF-74133BE7F465}" dt="2022-02-11T18:06:32.218" v="6144" actId="47"/>
        <pc:sldMkLst>
          <pc:docMk/>
          <pc:sldMk cId="3373114804" sldId="407"/>
        </pc:sldMkLst>
        <pc:spChg chg="del">
          <ac:chgData name="Sujoy Sikdar" userId="461f446da299a2d6" providerId="LiveId" clId="{027F2E5F-2D36-4926-88DF-74133BE7F465}" dt="2022-02-11T16:29:56.941" v="2447" actId="478"/>
          <ac:spMkLst>
            <pc:docMk/>
            <pc:sldMk cId="3373114804" sldId="407"/>
            <ac:spMk id="2" creationId="{70E34379-B61E-4C29-8640-3A9BA4407694}"/>
          </ac:spMkLst>
        </pc:spChg>
        <pc:spChg chg="del">
          <ac:chgData name="Sujoy Sikdar" userId="461f446da299a2d6" providerId="LiveId" clId="{027F2E5F-2D36-4926-88DF-74133BE7F465}" dt="2022-02-11T16:29:56.941" v="2447" actId="478"/>
          <ac:spMkLst>
            <pc:docMk/>
            <pc:sldMk cId="3373114804" sldId="407"/>
            <ac:spMk id="3" creationId="{E8FA6DA8-06FA-4AC9-847C-B3627882BBA1}"/>
          </ac:spMkLst>
        </pc:spChg>
        <pc:spChg chg="del">
          <ac:chgData name="Sujoy Sikdar" userId="461f446da299a2d6" providerId="LiveId" clId="{027F2E5F-2D36-4926-88DF-74133BE7F465}" dt="2022-02-11T16:29:56.941" v="2447" actId="478"/>
          <ac:spMkLst>
            <pc:docMk/>
            <pc:sldMk cId="3373114804" sldId="407"/>
            <ac:spMk id="4" creationId="{0F545119-A3A8-4DF9-BA69-71A0F6A72271}"/>
          </ac:spMkLst>
        </pc:spChg>
        <pc:spChg chg="mod">
          <ac:chgData name="Sujoy Sikdar" userId="461f446da299a2d6" providerId="LiveId" clId="{027F2E5F-2D36-4926-88DF-74133BE7F465}" dt="2022-02-11T16:29:57.598" v="2448"/>
          <ac:spMkLst>
            <pc:docMk/>
            <pc:sldMk cId="3373114804" sldId="407"/>
            <ac:spMk id="8" creationId="{2C6C434D-1ED9-4141-B998-854B422DE70D}"/>
          </ac:spMkLst>
        </pc:spChg>
        <pc:spChg chg="mod">
          <ac:chgData name="Sujoy Sikdar" userId="461f446da299a2d6" providerId="LiveId" clId="{027F2E5F-2D36-4926-88DF-74133BE7F465}" dt="2022-02-11T16:29:57.598" v="2448"/>
          <ac:spMkLst>
            <pc:docMk/>
            <pc:sldMk cId="3373114804" sldId="407"/>
            <ac:spMk id="9" creationId="{3D150897-56AE-438B-AF7D-063E5BD5DAED}"/>
          </ac:spMkLst>
        </pc:spChg>
        <pc:spChg chg="add mod">
          <ac:chgData name="Sujoy Sikdar" userId="461f446da299a2d6" providerId="LiveId" clId="{027F2E5F-2D36-4926-88DF-74133BE7F465}" dt="2022-02-11T16:29:57.598" v="2448"/>
          <ac:spMkLst>
            <pc:docMk/>
            <pc:sldMk cId="3373114804" sldId="407"/>
            <ac:spMk id="10" creationId="{169E7314-D10F-42F7-A1FB-3B3BC01BA6A7}"/>
          </ac:spMkLst>
        </pc:spChg>
        <pc:spChg chg="add mod">
          <ac:chgData name="Sujoy Sikdar" userId="461f446da299a2d6" providerId="LiveId" clId="{027F2E5F-2D36-4926-88DF-74133BE7F465}" dt="2022-02-11T16:29:57.598" v="2448"/>
          <ac:spMkLst>
            <pc:docMk/>
            <pc:sldMk cId="3373114804" sldId="407"/>
            <ac:spMk id="11" creationId="{D5923AEF-D2F7-4B7B-BAB8-A3717D6D9274}"/>
          </ac:spMkLst>
        </pc:spChg>
        <pc:grpChg chg="add mod">
          <ac:chgData name="Sujoy Sikdar" userId="461f446da299a2d6" providerId="LiveId" clId="{027F2E5F-2D36-4926-88DF-74133BE7F465}" dt="2022-02-11T16:29:57.598" v="2448"/>
          <ac:grpSpMkLst>
            <pc:docMk/>
            <pc:sldMk cId="3373114804" sldId="407"/>
            <ac:grpSpMk id="7" creationId="{95159ADF-CF6B-4CBE-AB9F-28D22149C9A8}"/>
          </ac:grpSpMkLst>
        </pc:grpChg>
        <pc:cxnChg chg="add mod">
          <ac:chgData name="Sujoy Sikdar" userId="461f446da299a2d6" providerId="LiveId" clId="{027F2E5F-2D36-4926-88DF-74133BE7F465}" dt="2022-02-11T16:29:57.598" v="2448"/>
          <ac:cxnSpMkLst>
            <pc:docMk/>
            <pc:sldMk cId="3373114804" sldId="407"/>
            <ac:cxnSpMk id="5" creationId="{A8E6ED88-0229-4A8D-8716-E7B9BECA11FD}"/>
          </ac:cxnSpMkLst>
        </pc:cxnChg>
        <pc:cxnChg chg="add mod">
          <ac:chgData name="Sujoy Sikdar" userId="461f446da299a2d6" providerId="LiveId" clId="{027F2E5F-2D36-4926-88DF-74133BE7F465}" dt="2022-02-11T16:29:57.598" v="2448"/>
          <ac:cxnSpMkLst>
            <pc:docMk/>
            <pc:sldMk cId="3373114804" sldId="407"/>
            <ac:cxnSpMk id="6" creationId="{6288BC5D-D9B5-4EE1-A808-F1E0AFD6F975}"/>
          </ac:cxnSpMkLst>
        </pc:cxnChg>
        <pc:cxnChg chg="add del mod">
          <ac:chgData name="Sujoy Sikdar" userId="461f446da299a2d6" providerId="LiveId" clId="{027F2E5F-2D36-4926-88DF-74133BE7F465}" dt="2022-02-11T16:30:00.235" v="2449" actId="478"/>
          <ac:cxnSpMkLst>
            <pc:docMk/>
            <pc:sldMk cId="3373114804" sldId="407"/>
            <ac:cxnSpMk id="12" creationId="{F30EF93D-3AB1-4C6F-B95C-B10C30A00C97}"/>
          </ac:cxnSpMkLst>
        </pc:cxnChg>
      </pc:sldChg>
      <pc:sldChg chg="addSp modSp new mod ord modAnim">
        <pc:chgData name="Sujoy Sikdar" userId="461f446da299a2d6" providerId="LiveId" clId="{027F2E5F-2D36-4926-88DF-74133BE7F465}" dt="2022-02-11T18:01:51.423" v="6001"/>
        <pc:sldMkLst>
          <pc:docMk/>
          <pc:sldMk cId="3013849332" sldId="408"/>
        </pc:sldMkLst>
        <pc:spChg chg="mod">
          <ac:chgData name="Sujoy Sikdar" userId="461f446da299a2d6" providerId="LiveId" clId="{027F2E5F-2D36-4926-88DF-74133BE7F465}" dt="2022-02-11T16:51:01.666" v="3159" actId="20577"/>
          <ac:spMkLst>
            <pc:docMk/>
            <pc:sldMk cId="3013849332" sldId="408"/>
            <ac:spMk id="2" creationId="{647672CE-C71A-4E6C-AA28-4DE5F7575C2D}"/>
          </ac:spMkLst>
        </pc:spChg>
        <pc:spChg chg="mod">
          <ac:chgData name="Sujoy Sikdar" userId="461f446da299a2d6" providerId="LiveId" clId="{027F2E5F-2D36-4926-88DF-74133BE7F465}" dt="2022-02-11T16:52:16.907" v="3255" actId="20577"/>
          <ac:spMkLst>
            <pc:docMk/>
            <pc:sldMk cId="3013849332" sldId="408"/>
            <ac:spMk id="3" creationId="{38226D21-E5D8-4491-9B91-3C835CC1BD7D}"/>
          </ac:spMkLst>
        </pc:spChg>
        <pc:spChg chg="mod">
          <ac:chgData name="Sujoy Sikdar" userId="461f446da299a2d6" providerId="LiveId" clId="{027F2E5F-2D36-4926-88DF-74133BE7F465}" dt="2022-02-11T16:40:09.468" v="2970"/>
          <ac:spMkLst>
            <pc:docMk/>
            <pc:sldMk cId="3013849332" sldId="408"/>
            <ac:spMk id="8" creationId="{7CDC06F7-7564-478F-AA37-29A7A78F7F31}"/>
          </ac:spMkLst>
        </pc:spChg>
        <pc:spChg chg="mod">
          <ac:chgData name="Sujoy Sikdar" userId="461f446da299a2d6" providerId="LiveId" clId="{027F2E5F-2D36-4926-88DF-74133BE7F465}" dt="2022-02-11T16:40:09.468" v="2970"/>
          <ac:spMkLst>
            <pc:docMk/>
            <pc:sldMk cId="3013849332" sldId="408"/>
            <ac:spMk id="9" creationId="{5687DBD7-06E1-42C1-86EA-4A675353973D}"/>
          </ac:spMkLst>
        </pc:spChg>
        <pc:spChg chg="add mod">
          <ac:chgData name="Sujoy Sikdar" userId="461f446da299a2d6" providerId="LiveId" clId="{027F2E5F-2D36-4926-88DF-74133BE7F465}" dt="2022-02-11T16:41:45.361" v="2974" actId="1582"/>
          <ac:spMkLst>
            <pc:docMk/>
            <pc:sldMk cId="3013849332" sldId="408"/>
            <ac:spMk id="10" creationId="{D48F69E4-8571-4362-8DD9-0605B0822FCD}"/>
          </ac:spMkLst>
        </pc:spChg>
        <pc:spChg chg="add mod">
          <ac:chgData name="Sujoy Sikdar" userId="461f446da299a2d6" providerId="LiveId" clId="{027F2E5F-2D36-4926-88DF-74133BE7F465}" dt="2022-02-11T16:41:45.361" v="2974" actId="1582"/>
          <ac:spMkLst>
            <pc:docMk/>
            <pc:sldMk cId="3013849332" sldId="408"/>
            <ac:spMk id="11" creationId="{A8B3F0A2-1CE7-4A89-B034-E1BFC8497FE5}"/>
          </ac:spMkLst>
        </pc:spChg>
        <pc:spChg chg="mod">
          <ac:chgData name="Sujoy Sikdar" userId="461f446da299a2d6" providerId="LiveId" clId="{027F2E5F-2D36-4926-88DF-74133BE7F465}" dt="2022-02-11T16:40:09.468" v="2970"/>
          <ac:spMkLst>
            <pc:docMk/>
            <pc:sldMk cId="3013849332" sldId="408"/>
            <ac:spMk id="16" creationId="{B945C935-F531-4C69-AD4C-F8C9192243A9}"/>
          </ac:spMkLst>
        </pc:spChg>
        <pc:spChg chg="mod">
          <ac:chgData name="Sujoy Sikdar" userId="461f446da299a2d6" providerId="LiveId" clId="{027F2E5F-2D36-4926-88DF-74133BE7F465}" dt="2022-02-11T16:40:09.468" v="2970"/>
          <ac:spMkLst>
            <pc:docMk/>
            <pc:sldMk cId="3013849332" sldId="408"/>
            <ac:spMk id="17" creationId="{7CD49E51-727A-4A28-B7FA-A72971AFD5B8}"/>
          </ac:spMkLst>
        </pc:spChg>
        <pc:spChg chg="add mod">
          <ac:chgData name="Sujoy Sikdar" userId="461f446da299a2d6" providerId="LiveId" clId="{027F2E5F-2D36-4926-88DF-74133BE7F465}" dt="2022-02-11T16:41:57.447" v="2975" actId="1582"/>
          <ac:spMkLst>
            <pc:docMk/>
            <pc:sldMk cId="3013849332" sldId="408"/>
            <ac:spMk id="18" creationId="{07B3F341-43AD-4802-AD03-E89D9B0709AE}"/>
          </ac:spMkLst>
        </pc:spChg>
        <pc:spChg chg="add mod">
          <ac:chgData name="Sujoy Sikdar" userId="461f446da299a2d6" providerId="LiveId" clId="{027F2E5F-2D36-4926-88DF-74133BE7F465}" dt="2022-02-11T16:41:57.447" v="2975" actId="1582"/>
          <ac:spMkLst>
            <pc:docMk/>
            <pc:sldMk cId="3013849332" sldId="408"/>
            <ac:spMk id="19" creationId="{E87A64E1-84B4-40A6-9F9F-704BADD9F7DE}"/>
          </ac:spMkLst>
        </pc:spChg>
        <pc:spChg chg="mod">
          <ac:chgData name="Sujoy Sikdar" userId="461f446da299a2d6" providerId="LiveId" clId="{027F2E5F-2D36-4926-88DF-74133BE7F465}" dt="2022-02-11T16:40:21.573" v="2971"/>
          <ac:spMkLst>
            <pc:docMk/>
            <pc:sldMk cId="3013849332" sldId="408"/>
            <ac:spMk id="24" creationId="{A7FD10A0-674A-447A-B99C-C8AF892AFDED}"/>
          </ac:spMkLst>
        </pc:spChg>
        <pc:spChg chg="mod">
          <ac:chgData name="Sujoy Sikdar" userId="461f446da299a2d6" providerId="LiveId" clId="{027F2E5F-2D36-4926-88DF-74133BE7F465}" dt="2022-02-11T16:40:21.573" v="2971"/>
          <ac:spMkLst>
            <pc:docMk/>
            <pc:sldMk cId="3013849332" sldId="408"/>
            <ac:spMk id="25" creationId="{F1E40D0A-5880-4DC4-BBE0-769A10E514DB}"/>
          </ac:spMkLst>
        </pc:spChg>
        <pc:spChg chg="add mod">
          <ac:chgData name="Sujoy Sikdar" userId="461f446da299a2d6" providerId="LiveId" clId="{027F2E5F-2D36-4926-88DF-74133BE7F465}" dt="2022-02-11T16:43:36.204" v="2983" actId="1582"/>
          <ac:spMkLst>
            <pc:docMk/>
            <pc:sldMk cId="3013849332" sldId="408"/>
            <ac:spMk id="26" creationId="{A2EEA54C-BAF6-4D66-8AD5-F8088F2F32E3}"/>
          </ac:spMkLst>
        </pc:spChg>
        <pc:spChg chg="add mod">
          <ac:chgData name="Sujoy Sikdar" userId="461f446da299a2d6" providerId="LiveId" clId="{027F2E5F-2D36-4926-88DF-74133BE7F465}" dt="2022-02-11T16:43:36.204" v="2983" actId="1582"/>
          <ac:spMkLst>
            <pc:docMk/>
            <pc:sldMk cId="3013849332" sldId="408"/>
            <ac:spMk id="27" creationId="{977FBB2E-9D87-4118-9131-01BFDA75AB49}"/>
          </ac:spMkLst>
        </pc:spChg>
        <pc:spChg chg="mod">
          <ac:chgData name="Sujoy Sikdar" userId="461f446da299a2d6" providerId="LiveId" clId="{027F2E5F-2D36-4926-88DF-74133BE7F465}" dt="2022-02-11T16:40:21.573" v="2971"/>
          <ac:spMkLst>
            <pc:docMk/>
            <pc:sldMk cId="3013849332" sldId="408"/>
            <ac:spMk id="32" creationId="{F8B1EB07-6DFD-4E36-B5B0-D5486F99BEC7}"/>
          </ac:spMkLst>
        </pc:spChg>
        <pc:spChg chg="mod">
          <ac:chgData name="Sujoy Sikdar" userId="461f446da299a2d6" providerId="LiveId" clId="{027F2E5F-2D36-4926-88DF-74133BE7F465}" dt="2022-02-11T16:40:21.573" v="2971"/>
          <ac:spMkLst>
            <pc:docMk/>
            <pc:sldMk cId="3013849332" sldId="408"/>
            <ac:spMk id="33" creationId="{F5527BB7-835A-4AED-914A-5A76346238ED}"/>
          </ac:spMkLst>
        </pc:spChg>
        <pc:spChg chg="add mod">
          <ac:chgData name="Sujoy Sikdar" userId="461f446da299a2d6" providerId="LiveId" clId="{027F2E5F-2D36-4926-88DF-74133BE7F465}" dt="2022-02-11T16:43:50.094" v="2984" actId="693"/>
          <ac:spMkLst>
            <pc:docMk/>
            <pc:sldMk cId="3013849332" sldId="408"/>
            <ac:spMk id="34" creationId="{67BBEA20-0E56-4CDC-9AE9-B72254FC53D0}"/>
          </ac:spMkLst>
        </pc:spChg>
        <pc:spChg chg="add mod">
          <ac:chgData name="Sujoy Sikdar" userId="461f446da299a2d6" providerId="LiveId" clId="{027F2E5F-2D36-4926-88DF-74133BE7F465}" dt="2022-02-11T16:43:50.094" v="2984" actId="693"/>
          <ac:spMkLst>
            <pc:docMk/>
            <pc:sldMk cId="3013849332" sldId="408"/>
            <ac:spMk id="35" creationId="{D517C9CB-B28A-4868-A030-61EAE50635E8}"/>
          </ac:spMkLst>
        </pc:spChg>
        <pc:spChg chg="add mod">
          <ac:chgData name="Sujoy Sikdar" userId="461f446da299a2d6" providerId="LiveId" clId="{027F2E5F-2D36-4926-88DF-74133BE7F465}" dt="2022-02-11T16:51:30.587" v="3172"/>
          <ac:spMkLst>
            <pc:docMk/>
            <pc:sldMk cId="3013849332" sldId="408"/>
            <ac:spMk id="37" creationId="{E82F6E68-919A-4658-AE28-771A275197B6}"/>
          </ac:spMkLst>
        </pc:spChg>
        <pc:spChg chg="add mod">
          <ac:chgData name="Sujoy Sikdar" userId="461f446da299a2d6" providerId="LiveId" clId="{027F2E5F-2D36-4926-88DF-74133BE7F465}" dt="2022-02-11T16:51:30.587" v="3172"/>
          <ac:spMkLst>
            <pc:docMk/>
            <pc:sldMk cId="3013849332" sldId="408"/>
            <ac:spMk id="38" creationId="{1C17C591-A3B5-4A9C-860C-1389E3BF8758}"/>
          </ac:spMkLst>
        </pc:spChg>
        <pc:spChg chg="add mod">
          <ac:chgData name="Sujoy Sikdar" userId="461f446da299a2d6" providerId="LiveId" clId="{027F2E5F-2D36-4926-88DF-74133BE7F465}" dt="2022-02-11T16:58:56.580" v="3398"/>
          <ac:spMkLst>
            <pc:docMk/>
            <pc:sldMk cId="3013849332" sldId="408"/>
            <ac:spMk id="43" creationId="{1AFA2E92-3869-4C89-B51D-FC94514903A4}"/>
          </ac:spMkLst>
        </pc:spChg>
        <pc:spChg chg="add mod">
          <ac:chgData name="Sujoy Sikdar" userId="461f446da299a2d6" providerId="LiveId" clId="{027F2E5F-2D36-4926-88DF-74133BE7F465}" dt="2022-02-11T16:58:56.580" v="3398"/>
          <ac:spMkLst>
            <pc:docMk/>
            <pc:sldMk cId="3013849332" sldId="408"/>
            <ac:spMk id="44" creationId="{1743992A-0432-4E4D-87CF-79094F460BE8}"/>
          </ac:spMkLst>
        </pc:spChg>
        <pc:spChg chg="add mod">
          <ac:chgData name="Sujoy Sikdar" userId="461f446da299a2d6" providerId="LiveId" clId="{027F2E5F-2D36-4926-88DF-74133BE7F465}" dt="2022-02-11T16:58:56.580" v="3398"/>
          <ac:spMkLst>
            <pc:docMk/>
            <pc:sldMk cId="3013849332" sldId="408"/>
            <ac:spMk id="45" creationId="{47409B59-E98D-4D3E-BD04-C0CEF0593666}"/>
          </ac:spMkLst>
        </pc:spChg>
        <pc:spChg chg="add mod">
          <ac:chgData name="Sujoy Sikdar" userId="461f446da299a2d6" providerId="LiveId" clId="{027F2E5F-2D36-4926-88DF-74133BE7F465}" dt="2022-02-11T16:58:56.580" v="3398"/>
          <ac:spMkLst>
            <pc:docMk/>
            <pc:sldMk cId="3013849332" sldId="408"/>
            <ac:spMk id="46" creationId="{19C0D60A-5828-42A3-BC9F-D3F55FAA1C43}"/>
          </ac:spMkLst>
        </pc:spChg>
        <pc:grpChg chg="add mod">
          <ac:chgData name="Sujoy Sikdar" userId="461f446da299a2d6" providerId="LiveId" clId="{027F2E5F-2D36-4926-88DF-74133BE7F465}" dt="2022-02-11T16:40:09.468" v="2970"/>
          <ac:grpSpMkLst>
            <pc:docMk/>
            <pc:sldMk cId="3013849332" sldId="408"/>
            <ac:grpSpMk id="7" creationId="{33E9CCFC-F1DC-4CB6-87B5-7451EF3202BC}"/>
          </ac:grpSpMkLst>
        </pc:grpChg>
        <pc:grpChg chg="add mod">
          <ac:chgData name="Sujoy Sikdar" userId="461f446da299a2d6" providerId="LiveId" clId="{027F2E5F-2D36-4926-88DF-74133BE7F465}" dt="2022-02-11T16:40:09.468" v="2970"/>
          <ac:grpSpMkLst>
            <pc:docMk/>
            <pc:sldMk cId="3013849332" sldId="408"/>
            <ac:grpSpMk id="15" creationId="{7C2A1183-68F5-47CC-A15D-C272EB3D048E}"/>
          </ac:grpSpMkLst>
        </pc:grpChg>
        <pc:grpChg chg="add mod">
          <ac:chgData name="Sujoy Sikdar" userId="461f446da299a2d6" providerId="LiveId" clId="{027F2E5F-2D36-4926-88DF-74133BE7F465}" dt="2022-02-11T16:40:21.573" v="2971"/>
          <ac:grpSpMkLst>
            <pc:docMk/>
            <pc:sldMk cId="3013849332" sldId="408"/>
            <ac:grpSpMk id="23" creationId="{E2CEC1DB-33AA-4066-97B2-07DDCF7CE4A2}"/>
          </ac:grpSpMkLst>
        </pc:grpChg>
        <pc:grpChg chg="add mod">
          <ac:chgData name="Sujoy Sikdar" userId="461f446da299a2d6" providerId="LiveId" clId="{027F2E5F-2D36-4926-88DF-74133BE7F465}" dt="2022-02-11T16:40:21.573" v="2971"/>
          <ac:grpSpMkLst>
            <pc:docMk/>
            <pc:sldMk cId="3013849332" sldId="408"/>
            <ac:grpSpMk id="31" creationId="{43197E6A-F288-4197-A313-D2C66DD27843}"/>
          </ac:grpSpMkLst>
        </pc:grpChg>
        <pc:cxnChg chg="add mod">
          <ac:chgData name="Sujoy Sikdar" userId="461f446da299a2d6" providerId="LiveId" clId="{027F2E5F-2D36-4926-88DF-74133BE7F465}" dt="2022-02-11T16:43:36.204" v="2983" actId="1582"/>
          <ac:cxnSpMkLst>
            <pc:docMk/>
            <pc:sldMk cId="3013849332" sldId="408"/>
            <ac:cxnSpMk id="5" creationId="{0F8439D0-FBB5-4192-86B3-439C99C43A3E}"/>
          </ac:cxnSpMkLst>
        </pc:cxnChg>
        <pc:cxnChg chg="add mod">
          <ac:chgData name="Sujoy Sikdar" userId="461f446da299a2d6" providerId="LiveId" clId="{027F2E5F-2D36-4926-88DF-74133BE7F465}" dt="2022-02-11T16:40:09.468" v="2970"/>
          <ac:cxnSpMkLst>
            <pc:docMk/>
            <pc:sldMk cId="3013849332" sldId="408"/>
            <ac:cxnSpMk id="6" creationId="{28CA157A-8DFF-400E-B395-6E184AF239B1}"/>
          </ac:cxnSpMkLst>
        </pc:cxnChg>
        <pc:cxnChg chg="add mod">
          <ac:chgData name="Sujoy Sikdar" userId="461f446da299a2d6" providerId="LiveId" clId="{027F2E5F-2D36-4926-88DF-74133BE7F465}" dt="2022-02-11T16:41:45.361" v="2974" actId="1582"/>
          <ac:cxnSpMkLst>
            <pc:docMk/>
            <pc:sldMk cId="3013849332" sldId="408"/>
            <ac:cxnSpMk id="12" creationId="{A2766E8F-2452-40B0-A068-197929202BB4}"/>
          </ac:cxnSpMkLst>
        </pc:cxnChg>
        <pc:cxnChg chg="add mod">
          <ac:chgData name="Sujoy Sikdar" userId="461f446da299a2d6" providerId="LiveId" clId="{027F2E5F-2D36-4926-88DF-74133BE7F465}" dt="2022-02-11T16:40:09.468" v="2970"/>
          <ac:cxnSpMkLst>
            <pc:docMk/>
            <pc:sldMk cId="3013849332" sldId="408"/>
            <ac:cxnSpMk id="13" creationId="{C3815036-85F5-4BF8-BF22-4AF0CDF0E9F8}"/>
          </ac:cxnSpMkLst>
        </pc:cxnChg>
        <pc:cxnChg chg="add mod">
          <ac:chgData name="Sujoy Sikdar" userId="461f446da299a2d6" providerId="LiveId" clId="{027F2E5F-2D36-4926-88DF-74133BE7F465}" dt="2022-02-11T16:40:09.468" v="2970"/>
          <ac:cxnSpMkLst>
            <pc:docMk/>
            <pc:sldMk cId="3013849332" sldId="408"/>
            <ac:cxnSpMk id="14" creationId="{0DFA8526-B87F-4C49-A846-5DFF9CCDEF95}"/>
          </ac:cxnSpMkLst>
        </pc:cxnChg>
        <pc:cxnChg chg="add mod">
          <ac:chgData name="Sujoy Sikdar" userId="461f446da299a2d6" providerId="LiveId" clId="{027F2E5F-2D36-4926-88DF-74133BE7F465}" dt="2022-02-11T16:41:13.228" v="2972" actId="208"/>
          <ac:cxnSpMkLst>
            <pc:docMk/>
            <pc:sldMk cId="3013849332" sldId="408"/>
            <ac:cxnSpMk id="20" creationId="{D927F451-F34B-4BD4-9281-526586345979}"/>
          </ac:cxnSpMkLst>
        </pc:cxnChg>
        <pc:cxnChg chg="add mod">
          <ac:chgData name="Sujoy Sikdar" userId="461f446da299a2d6" providerId="LiveId" clId="{027F2E5F-2D36-4926-88DF-74133BE7F465}" dt="2022-02-11T16:43:36.204" v="2983" actId="1582"/>
          <ac:cxnSpMkLst>
            <pc:docMk/>
            <pc:sldMk cId="3013849332" sldId="408"/>
            <ac:cxnSpMk id="21" creationId="{730BBD47-A6D8-450F-AC5B-828ADF974CE6}"/>
          </ac:cxnSpMkLst>
        </pc:cxnChg>
        <pc:cxnChg chg="add mod">
          <ac:chgData name="Sujoy Sikdar" userId="461f446da299a2d6" providerId="LiveId" clId="{027F2E5F-2D36-4926-88DF-74133BE7F465}" dt="2022-02-11T16:40:21.573" v="2971"/>
          <ac:cxnSpMkLst>
            <pc:docMk/>
            <pc:sldMk cId="3013849332" sldId="408"/>
            <ac:cxnSpMk id="22" creationId="{3D383A83-BF7F-4A4F-9E7D-E4E19BFA8E21}"/>
          </ac:cxnSpMkLst>
        </pc:cxnChg>
        <pc:cxnChg chg="add mod">
          <ac:chgData name="Sujoy Sikdar" userId="461f446da299a2d6" providerId="LiveId" clId="{027F2E5F-2D36-4926-88DF-74133BE7F465}" dt="2022-02-11T16:43:36.204" v="2983" actId="1582"/>
          <ac:cxnSpMkLst>
            <pc:docMk/>
            <pc:sldMk cId="3013849332" sldId="408"/>
            <ac:cxnSpMk id="28" creationId="{31FEE6B1-0F3A-4186-BD12-DBF4B7C6EC9A}"/>
          </ac:cxnSpMkLst>
        </pc:cxnChg>
        <pc:cxnChg chg="add mod">
          <ac:chgData name="Sujoy Sikdar" userId="461f446da299a2d6" providerId="LiveId" clId="{027F2E5F-2D36-4926-88DF-74133BE7F465}" dt="2022-02-11T16:40:21.573" v="2971"/>
          <ac:cxnSpMkLst>
            <pc:docMk/>
            <pc:sldMk cId="3013849332" sldId="408"/>
            <ac:cxnSpMk id="29" creationId="{69776679-BA6F-4221-B7FE-6CB0BC3CFE0A}"/>
          </ac:cxnSpMkLst>
        </pc:cxnChg>
        <pc:cxnChg chg="add mod">
          <ac:chgData name="Sujoy Sikdar" userId="461f446da299a2d6" providerId="LiveId" clId="{027F2E5F-2D36-4926-88DF-74133BE7F465}" dt="2022-02-11T16:40:21.573" v="2971"/>
          <ac:cxnSpMkLst>
            <pc:docMk/>
            <pc:sldMk cId="3013849332" sldId="408"/>
            <ac:cxnSpMk id="30" creationId="{FB79F7FB-6109-49B8-9D3B-695CCE66A7F7}"/>
          </ac:cxnSpMkLst>
        </pc:cxnChg>
        <pc:cxnChg chg="add mod">
          <ac:chgData name="Sujoy Sikdar" userId="461f446da299a2d6" providerId="LiveId" clId="{027F2E5F-2D36-4926-88DF-74133BE7F465}" dt="2022-02-11T16:52:39.934" v="3259" actId="14100"/>
          <ac:cxnSpMkLst>
            <pc:docMk/>
            <pc:sldMk cId="3013849332" sldId="408"/>
            <ac:cxnSpMk id="36" creationId="{83A2551F-C70D-490F-8454-527619E9B494}"/>
          </ac:cxnSpMkLst>
        </pc:cxnChg>
        <pc:cxnChg chg="add mod">
          <ac:chgData name="Sujoy Sikdar" userId="461f446da299a2d6" providerId="LiveId" clId="{027F2E5F-2D36-4926-88DF-74133BE7F465}" dt="2022-02-11T16:51:30.587" v="3172"/>
          <ac:cxnSpMkLst>
            <pc:docMk/>
            <pc:sldMk cId="3013849332" sldId="408"/>
            <ac:cxnSpMk id="39" creationId="{39AA37B4-7D4D-4E55-8E55-9ABF7009681F}"/>
          </ac:cxnSpMkLst>
        </pc:cxnChg>
        <pc:cxnChg chg="add mod">
          <ac:chgData name="Sujoy Sikdar" userId="461f446da299a2d6" providerId="LiveId" clId="{027F2E5F-2D36-4926-88DF-74133BE7F465}" dt="2022-02-11T16:52:39.274" v="3258" actId="14100"/>
          <ac:cxnSpMkLst>
            <pc:docMk/>
            <pc:sldMk cId="3013849332" sldId="408"/>
            <ac:cxnSpMk id="40" creationId="{F2EABFF3-F9C0-4DCD-AF23-11D7E07C1C81}"/>
          </ac:cxnSpMkLst>
        </pc:cxnChg>
      </pc:sldChg>
      <pc:sldChg chg="addSp delSp modSp add mod modAnim">
        <pc:chgData name="Sujoy Sikdar" userId="461f446da299a2d6" providerId="LiveId" clId="{027F2E5F-2D36-4926-88DF-74133BE7F465}" dt="2022-02-11T18:01:10.459" v="5999"/>
        <pc:sldMkLst>
          <pc:docMk/>
          <pc:sldMk cId="3270211232" sldId="409"/>
        </pc:sldMkLst>
        <pc:spChg chg="mod">
          <ac:chgData name="Sujoy Sikdar" userId="461f446da299a2d6" providerId="LiveId" clId="{027F2E5F-2D36-4926-88DF-74133BE7F465}" dt="2022-02-11T16:38:18.183" v="2949" actId="1038"/>
          <ac:spMkLst>
            <pc:docMk/>
            <pc:sldMk cId="3270211232" sldId="409"/>
            <ac:spMk id="10" creationId="{EAEC8A21-048B-404B-8A8F-8744F47C33DE}"/>
          </ac:spMkLst>
        </pc:spChg>
        <pc:spChg chg="mod">
          <ac:chgData name="Sujoy Sikdar" userId="461f446da299a2d6" providerId="LiveId" clId="{027F2E5F-2D36-4926-88DF-74133BE7F465}" dt="2022-02-11T16:38:18.183" v="2949" actId="1038"/>
          <ac:spMkLst>
            <pc:docMk/>
            <pc:sldMk cId="3270211232" sldId="409"/>
            <ac:spMk id="11" creationId="{474E5D8F-6497-44B2-8397-4B696A124FEC}"/>
          </ac:spMkLst>
        </pc:spChg>
        <pc:spChg chg="del">
          <ac:chgData name="Sujoy Sikdar" userId="461f446da299a2d6" providerId="LiveId" clId="{027F2E5F-2D36-4926-88DF-74133BE7F465}" dt="2022-02-11T16:38:45.995" v="2954" actId="478"/>
          <ac:spMkLst>
            <pc:docMk/>
            <pc:sldMk cId="3270211232" sldId="409"/>
            <ac:spMk id="26" creationId="{C682AAED-867D-4B9D-BACD-92293DEE167A}"/>
          </ac:spMkLst>
        </pc:spChg>
        <pc:spChg chg="del">
          <ac:chgData name="Sujoy Sikdar" userId="461f446da299a2d6" providerId="LiveId" clId="{027F2E5F-2D36-4926-88DF-74133BE7F465}" dt="2022-02-11T16:38:41.037" v="2952" actId="478"/>
          <ac:spMkLst>
            <pc:docMk/>
            <pc:sldMk cId="3270211232" sldId="409"/>
            <ac:spMk id="27" creationId="{C1B3C0BC-ADD9-49C8-A94D-5CC20EEE5B6E}"/>
          </ac:spMkLst>
        </pc:spChg>
        <pc:spChg chg="add del mod">
          <ac:chgData name="Sujoy Sikdar" userId="461f446da299a2d6" providerId="LiveId" clId="{027F2E5F-2D36-4926-88DF-74133BE7F465}" dt="2022-02-11T16:37:56.280" v="2777" actId="478"/>
          <ac:spMkLst>
            <pc:docMk/>
            <pc:sldMk cId="3270211232" sldId="409"/>
            <ac:spMk id="29" creationId="{7DEFE6A4-D2EF-48C2-8916-B018D61E0021}"/>
          </ac:spMkLst>
        </pc:spChg>
        <pc:spChg chg="add del mod">
          <ac:chgData name="Sujoy Sikdar" userId="461f446da299a2d6" providerId="LiveId" clId="{027F2E5F-2D36-4926-88DF-74133BE7F465}" dt="2022-02-11T16:37:56.280" v="2777" actId="478"/>
          <ac:spMkLst>
            <pc:docMk/>
            <pc:sldMk cId="3270211232" sldId="409"/>
            <ac:spMk id="30" creationId="{1E277CF1-DC6F-4644-ABE5-78C21449DC85}"/>
          </ac:spMkLst>
        </pc:spChg>
        <pc:spChg chg="add mod">
          <ac:chgData name="Sujoy Sikdar" userId="461f446da299a2d6" providerId="LiveId" clId="{027F2E5F-2D36-4926-88DF-74133BE7F465}" dt="2022-02-11T16:39:05.179" v="2964" actId="1037"/>
          <ac:spMkLst>
            <pc:docMk/>
            <pc:sldMk cId="3270211232" sldId="409"/>
            <ac:spMk id="31" creationId="{9D679553-37F8-45F6-9A21-8930B44B40E8}"/>
          </ac:spMkLst>
        </pc:spChg>
        <pc:spChg chg="add mod">
          <ac:chgData name="Sujoy Sikdar" userId="461f446da299a2d6" providerId="LiveId" clId="{027F2E5F-2D36-4926-88DF-74133BE7F465}" dt="2022-02-11T16:39:05.179" v="2964" actId="1037"/>
          <ac:spMkLst>
            <pc:docMk/>
            <pc:sldMk cId="3270211232" sldId="409"/>
            <ac:spMk id="32" creationId="{00B44DD7-6213-4DD4-BE46-2DF8705F6509}"/>
          </ac:spMkLst>
        </pc:spChg>
        <pc:spChg chg="add mod">
          <ac:chgData name="Sujoy Sikdar" userId="461f446da299a2d6" providerId="LiveId" clId="{027F2E5F-2D36-4926-88DF-74133BE7F465}" dt="2022-02-11T16:58:50.547" v="3396"/>
          <ac:spMkLst>
            <pc:docMk/>
            <pc:sldMk cId="3270211232" sldId="409"/>
            <ac:spMk id="36" creationId="{C07B68AC-FA82-4B59-88F3-66186507A914}"/>
          </ac:spMkLst>
        </pc:spChg>
        <pc:spChg chg="add mod">
          <ac:chgData name="Sujoy Sikdar" userId="461f446da299a2d6" providerId="LiveId" clId="{027F2E5F-2D36-4926-88DF-74133BE7F465}" dt="2022-02-11T16:58:50.547" v="3396"/>
          <ac:spMkLst>
            <pc:docMk/>
            <pc:sldMk cId="3270211232" sldId="409"/>
            <ac:spMk id="37" creationId="{53C8C540-A02B-4ECA-80C3-3578B0D0A3EF}"/>
          </ac:spMkLst>
        </pc:spChg>
        <pc:spChg chg="add mod">
          <ac:chgData name="Sujoy Sikdar" userId="461f446da299a2d6" providerId="LiveId" clId="{027F2E5F-2D36-4926-88DF-74133BE7F465}" dt="2022-02-11T16:58:50.547" v="3396"/>
          <ac:spMkLst>
            <pc:docMk/>
            <pc:sldMk cId="3270211232" sldId="409"/>
            <ac:spMk id="38" creationId="{40685C0C-6933-4655-B125-8DA4237E7FC3}"/>
          </ac:spMkLst>
        </pc:spChg>
        <pc:spChg chg="add mod">
          <ac:chgData name="Sujoy Sikdar" userId="461f446da299a2d6" providerId="LiveId" clId="{027F2E5F-2D36-4926-88DF-74133BE7F465}" dt="2022-02-11T16:58:50.547" v="3396"/>
          <ac:spMkLst>
            <pc:docMk/>
            <pc:sldMk cId="3270211232" sldId="409"/>
            <ac:spMk id="39" creationId="{F18D5305-3B7F-4C51-8759-78251A53E1FD}"/>
          </ac:spMkLst>
        </pc:spChg>
        <pc:cxnChg chg="mod">
          <ac:chgData name="Sujoy Sikdar" userId="461f446da299a2d6" providerId="LiveId" clId="{027F2E5F-2D36-4926-88DF-74133BE7F465}" dt="2022-02-11T16:37:49.750" v="2776" actId="1036"/>
          <ac:cxnSpMkLst>
            <pc:docMk/>
            <pc:sldMk cId="3270211232" sldId="409"/>
            <ac:cxnSpMk id="12" creationId="{633290EF-36CD-4E06-AF44-A203137547F3}"/>
          </ac:cxnSpMkLst>
        </pc:cxnChg>
        <pc:cxnChg chg="del">
          <ac:chgData name="Sujoy Sikdar" userId="461f446da299a2d6" providerId="LiveId" clId="{027F2E5F-2D36-4926-88DF-74133BE7F465}" dt="2022-02-11T16:38:44.707" v="2953" actId="478"/>
          <ac:cxnSpMkLst>
            <pc:docMk/>
            <pc:sldMk cId="3270211232" sldId="409"/>
            <ac:cxnSpMk id="28" creationId="{80B1207E-2F7C-424E-9A0B-6E2178B46BD8}"/>
          </ac:cxnSpMkLst>
        </pc:cxnChg>
        <pc:cxnChg chg="add mod">
          <ac:chgData name="Sujoy Sikdar" userId="461f446da299a2d6" providerId="LiveId" clId="{027F2E5F-2D36-4926-88DF-74133BE7F465}" dt="2022-02-11T16:39:34.851" v="2968" actId="14100"/>
          <ac:cxnSpMkLst>
            <pc:docMk/>
            <pc:sldMk cId="3270211232" sldId="409"/>
            <ac:cxnSpMk id="33" creationId="{968CED1A-8FD4-40B4-8088-06A16A7A2994}"/>
          </ac:cxnSpMkLst>
        </pc:cxnChg>
        <pc:cxnChg chg="add del mod">
          <ac:chgData name="Sujoy Sikdar" userId="461f446da299a2d6" providerId="LiveId" clId="{027F2E5F-2D36-4926-88DF-74133BE7F465}" dt="2022-02-11T16:48:56.604" v="3025" actId="478"/>
          <ac:cxnSpMkLst>
            <pc:docMk/>
            <pc:sldMk cId="3270211232" sldId="409"/>
            <ac:cxnSpMk id="34" creationId="{2F3BF40B-5F68-400C-9B65-FCAB2B2C83C1}"/>
          </ac:cxnSpMkLst>
        </pc:cxnChg>
        <pc:cxnChg chg="add del mod">
          <ac:chgData name="Sujoy Sikdar" userId="461f446da299a2d6" providerId="LiveId" clId="{027F2E5F-2D36-4926-88DF-74133BE7F465}" dt="2022-02-11T16:48:56.604" v="3025" actId="478"/>
          <ac:cxnSpMkLst>
            <pc:docMk/>
            <pc:sldMk cId="3270211232" sldId="409"/>
            <ac:cxnSpMk id="35" creationId="{4DE64EB8-14C0-4BB1-9360-EC0D21316C18}"/>
          </ac:cxnSpMkLst>
        </pc:cxnChg>
      </pc:sldChg>
      <pc:sldChg chg="addSp delSp modSp add mod">
        <pc:chgData name="Sujoy Sikdar" userId="461f446da299a2d6" providerId="LiveId" clId="{027F2E5F-2D36-4926-88DF-74133BE7F465}" dt="2022-02-11T16:58:54.189" v="3397"/>
        <pc:sldMkLst>
          <pc:docMk/>
          <pc:sldMk cId="701857307" sldId="410"/>
        </pc:sldMkLst>
        <pc:spChg chg="mod">
          <ac:chgData name="Sujoy Sikdar" userId="461f446da299a2d6" providerId="LiveId" clId="{027F2E5F-2D36-4926-88DF-74133BE7F465}" dt="2022-02-11T16:56:33.208" v="3381" actId="20577"/>
          <ac:spMkLst>
            <pc:docMk/>
            <pc:sldMk cId="701857307" sldId="410"/>
            <ac:spMk id="3" creationId="{74700F65-843C-45B1-9773-454A7926CBAD}"/>
          </ac:spMkLst>
        </pc:spChg>
        <pc:spChg chg="add mod">
          <ac:chgData name="Sujoy Sikdar" userId="461f446da299a2d6" providerId="LiveId" clId="{027F2E5F-2D36-4926-88DF-74133BE7F465}" dt="2022-02-11T16:48:31.141" v="3022"/>
          <ac:spMkLst>
            <pc:docMk/>
            <pc:sldMk cId="701857307" sldId="410"/>
            <ac:spMk id="28" creationId="{309028B3-1154-4D6B-8A0F-547C8ABF9FF9}"/>
          </ac:spMkLst>
        </pc:spChg>
        <pc:spChg chg="add mod">
          <ac:chgData name="Sujoy Sikdar" userId="461f446da299a2d6" providerId="LiveId" clId="{027F2E5F-2D36-4926-88DF-74133BE7F465}" dt="2022-02-11T16:48:31.141" v="3022"/>
          <ac:spMkLst>
            <pc:docMk/>
            <pc:sldMk cId="701857307" sldId="410"/>
            <ac:spMk id="29" creationId="{B7087E52-AB34-43B5-B285-25D99EFEBCAB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35" creationId="{335E741F-DEAF-4A06-A69E-248BEBC2018E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36" creationId="{2C3110BD-4993-4D1E-8389-BD63D9282A22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37" creationId="{32C2AA56-52D9-4148-AA96-EA14549425F2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38" creationId="{DD8E6D66-922E-42DF-A9F7-7903470B415C}"/>
          </ac:spMkLst>
        </pc:spChg>
        <pc:spChg chg="add mod">
          <ac:chgData name="Sujoy Sikdar" userId="461f446da299a2d6" providerId="LiveId" clId="{027F2E5F-2D36-4926-88DF-74133BE7F465}" dt="2022-02-11T16:56:25.515" v="3377" actId="1035"/>
          <ac:spMkLst>
            <pc:docMk/>
            <pc:sldMk cId="701857307" sldId="410"/>
            <ac:spMk id="39" creationId="{FB3C6EC5-3D7D-4D8D-87FA-750138764288}"/>
          </ac:spMkLst>
        </pc:spChg>
        <pc:spChg chg="add mod">
          <ac:chgData name="Sujoy Sikdar" userId="461f446da299a2d6" providerId="LiveId" clId="{027F2E5F-2D36-4926-88DF-74133BE7F465}" dt="2022-02-11T16:56:25.515" v="3377" actId="1035"/>
          <ac:spMkLst>
            <pc:docMk/>
            <pc:sldMk cId="701857307" sldId="410"/>
            <ac:spMk id="40" creationId="{BEC209BD-E9DC-42DF-A31E-AB1E54BF1567}"/>
          </ac:spMkLst>
        </pc:spChg>
        <pc:spChg chg="add mod">
          <ac:chgData name="Sujoy Sikdar" userId="461f446da299a2d6" providerId="LiveId" clId="{027F2E5F-2D36-4926-88DF-74133BE7F465}" dt="2022-02-11T16:56:15.347" v="3347"/>
          <ac:spMkLst>
            <pc:docMk/>
            <pc:sldMk cId="701857307" sldId="410"/>
            <ac:spMk id="41" creationId="{44B8A8C2-C824-4444-9C77-CE8A21C073D5}"/>
          </ac:spMkLst>
        </pc:spChg>
        <pc:spChg chg="add mod">
          <ac:chgData name="Sujoy Sikdar" userId="461f446da299a2d6" providerId="LiveId" clId="{027F2E5F-2D36-4926-88DF-74133BE7F465}" dt="2022-02-11T16:58:54.189" v="3397"/>
          <ac:spMkLst>
            <pc:docMk/>
            <pc:sldMk cId="701857307" sldId="410"/>
            <ac:spMk id="42" creationId="{04DD88B7-0F0B-4AE6-8362-55F6CE70D7E6}"/>
          </ac:spMkLst>
        </pc:spChg>
        <pc:spChg chg="add mod">
          <ac:chgData name="Sujoy Sikdar" userId="461f446da299a2d6" providerId="LiveId" clId="{027F2E5F-2D36-4926-88DF-74133BE7F465}" dt="2022-02-11T16:58:54.189" v="3397"/>
          <ac:spMkLst>
            <pc:docMk/>
            <pc:sldMk cId="701857307" sldId="410"/>
            <ac:spMk id="43" creationId="{A82D30BB-100F-4FB5-9259-0B7A2784ABF2}"/>
          </ac:spMkLst>
        </pc:spChg>
        <pc:spChg chg="add mod">
          <ac:chgData name="Sujoy Sikdar" userId="461f446da299a2d6" providerId="LiveId" clId="{027F2E5F-2D36-4926-88DF-74133BE7F465}" dt="2022-02-11T16:58:54.189" v="3397"/>
          <ac:spMkLst>
            <pc:docMk/>
            <pc:sldMk cId="701857307" sldId="410"/>
            <ac:spMk id="44" creationId="{2A951464-752D-4BBF-8AF7-B9E922B9E040}"/>
          </ac:spMkLst>
        </pc:spChg>
        <pc:spChg chg="add mod">
          <ac:chgData name="Sujoy Sikdar" userId="461f446da299a2d6" providerId="LiveId" clId="{027F2E5F-2D36-4926-88DF-74133BE7F465}" dt="2022-02-11T16:58:54.189" v="3397"/>
          <ac:spMkLst>
            <pc:docMk/>
            <pc:sldMk cId="701857307" sldId="410"/>
            <ac:spMk id="45" creationId="{502E0BF1-C4DB-4E08-94E6-112BD502130A}"/>
          </ac:spMkLst>
        </pc:spChg>
        <pc:cxnChg chg="add del mod">
          <ac:chgData name="Sujoy Sikdar" userId="461f446da299a2d6" providerId="LiveId" clId="{027F2E5F-2D36-4926-88DF-74133BE7F465}" dt="2022-02-11T16:46:34.787" v="3005"/>
          <ac:cxnSpMkLst>
            <pc:docMk/>
            <pc:sldMk cId="701857307" sldId="410"/>
            <ac:cxnSpMk id="26" creationId="{28612A5F-B5DA-4172-9900-8C43210DEFBB}"/>
          </ac:cxnSpMkLst>
        </pc:cxnChg>
        <pc:cxnChg chg="add del mod">
          <ac:chgData name="Sujoy Sikdar" userId="461f446da299a2d6" providerId="LiveId" clId="{027F2E5F-2D36-4926-88DF-74133BE7F465}" dt="2022-02-11T16:46:34.787" v="3005"/>
          <ac:cxnSpMkLst>
            <pc:docMk/>
            <pc:sldMk cId="701857307" sldId="410"/>
            <ac:cxnSpMk id="27" creationId="{08CA4A26-D1E3-4521-BDF5-700E82376240}"/>
          </ac:cxnSpMkLst>
        </pc:cxnChg>
        <pc:cxnChg chg="add mod">
          <ac:chgData name="Sujoy Sikdar" userId="461f446da299a2d6" providerId="LiveId" clId="{027F2E5F-2D36-4926-88DF-74133BE7F465}" dt="2022-02-11T16:48:40.720" v="3023"/>
          <ac:cxnSpMkLst>
            <pc:docMk/>
            <pc:sldMk cId="701857307" sldId="410"/>
            <ac:cxnSpMk id="30" creationId="{88FAA0AF-4EC3-43FC-A169-32816E4AC520}"/>
          </ac:cxnSpMkLst>
        </pc:cxnChg>
        <pc:cxnChg chg="add mod">
          <ac:chgData name="Sujoy Sikdar" userId="461f446da299a2d6" providerId="LiveId" clId="{027F2E5F-2D36-4926-88DF-74133BE7F465}" dt="2022-02-11T16:48:40.720" v="3023"/>
          <ac:cxnSpMkLst>
            <pc:docMk/>
            <pc:sldMk cId="701857307" sldId="410"/>
            <ac:cxnSpMk id="34" creationId="{DA8A35DC-9B8F-4CC7-A46D-2F867ADC3D27}"/>
          </ac:cxnSpMkLst>
        </pc:cxnChg>
      </pc:sldChg>
      <pc:sldChg chg="addSp delSp modSp new del mod">
        <pc:chgData name="Sujoy Sikdar" userId="461f446da299a2d6" providerId="LiveId" clId="{027F2E5F-2D36-4926-88DF-74133BE7F465}" dt="2022-02-11T17:01:39.634" v="3669" actId="47"/>
        <pc:sldMkLst>
          <pc:docMk/>
          <pc:sldMk cId="4087868212" sldId="411"/>
        </pc:sldMkLst>
        <pc:spChg chg="del">
          <ac:chgData name="Sujoy Sikdar" userId="461f446da299a2d6" providerId="LiveId" clId="{027F2E5F-2D36-4926-88DF-74133BE7F465}" dt="2022-02-11T16:44:44.454" v="2987" actId="478"/>
          <ac:spMkLst>
            <pc:docMk/>
            <pc:sldMk cId="4087868212" sldId="411"/>
            <ac:spMk id="2" creationId="{E12749B5-44B7-46EE-BD7F-EC3FC3A857C2}"/>
          </ac:spMkLst>
        </pc:spChg>
        <pc:spChg chg="del">
          <ac:chgData name="Sujoy Sikdar" userId="461f446da299a2d6" providerId="LiveId" clId="{027F2E5F-2D36-4926-88DF-74133BE7F465}" dt="2022-02-11T16:44:44.454" v="2987" actId="478"/>
          <ac:spMkLst>
            <pc:docMk/>
            <pc:sldMk cId="4087868212" sldId="411"/>
            <ac:spMk id="3" creationId="{3C8DE475-52DB-479A-88AC-8756B4740E2B}"/>
          </ac:spMkLst>
        </pc:spChg>
        <pc:spChg chg="del">
          <ac:chgData name="Sujoy Sikdar" userId="461f446da299a2d6" providerId="LiveId" clId="{027F2E5F-2D36-4926-88DF-74133BE7F465}" dt="2022-02-11T16:44:44.454" v="2987" actId="478"/>
          <ac:spMkLst>
            <pc:docMk/>
            <pc:sldMk cId="4087868212" sldId="411"/>
            <ac:spMk id="4" creationId="{06B29454-3636-4BB4-995C-CD33D1324F16}"/>
          </ac:spMkLst>
        </pc:spChg>
        <pc:spChg chg="mod">
          <ac:chgData name="Sujoy Sikdar" userId="461f446da299a2d6" providerId="LiveId" clId="{027F2E5F-2D36-4926-88DF-74133BE7F465}" dt="2022-02-11T16:44:44.823" v="2988"/>
          <ac:spMkLst>
            <pc:docMk/>
            <pc:sldMk cId="4087868212" sldId="411"/>
            <ac:spMk id="8" creationId="{D017E05E-183D-4211-85A4-C7A439EB4BDA}"/>
          </ac:spMkLst>
        </pc:spChg>
        <pc:spChg chg="mod">
          <ac:chgData name="Sujoy Sikdar" userId="461f446da299a2d6" providerId="LiveId" clId="{027F2E5F-2D36-4926-88DF-74133BE7F465}" dt="2022-02-11T16:44:44.823" v="2988"/>
          <ac:spMkLst>
            <pc:docMk/>
            <pc:sldMk cId="4087868212" sldId="411"/>
            <ac:spMk id="9" creationId="{9F285F32-F968-4FE0-B126-97BB2F57D1F0}"/>
          </ac:spMkLst>
        </pc:spChg>
        <pc:spChg chg="add del mod">
          <ac:chgData name="Sujoy Sikdar" userId="461f446da299a2d6" providerId="LiveId" clId="{027F2E5F-2D36-4926-88DF-74133BE7F465}" dt="2022-02-11T16:45:40.824" v="2995" actId="478"/>
          <ac:spMkLst>
            <pc:docMk/>
            <pc:sldMk cId="4087868212" sldId="411"/>
            <ac:spMk id="10" creationId="{496E7116-023E-49A8-82AF-BEE9FF760915}"/>
          </ac:spMkLst>
        </pc:spChg>
        <pc:spChg chg="add del mod">
          <ac:chgData name="Sujoy Sikdar" userId="461f446da299a2d6" providerId="LiveId" clId="{027F2E5F-2D36-4926-88DF-74133BE7F465}" dt="2022-02-11T16:45:40.824" v="2995" actId="478"/>
          <ac:spMkLst>
            <pc:docMk/>
            <pc:sldMk cId="4087868212" sldId="411"/>
            <ac:spMk id="11" creationId="{154301B5-D915-416E-AC76-352730B5CB73}"/>
          </ac:spMkLst>
        </pc:spChg>
        <pc:spChg chg="mod">
          <ac:chgData name="Sujoy Sikdar" userId="461f446da299a2d6" providerId="LiveId" clId="{027F2E5F-2D36-4926-88DF-74133BE7F465}" dt="2022-02-11T16:44:44.823" v="2988"/>
          <ac:spMkLst>
            <pc:docMk/>
            <pc:sldMk cId="4087868212" sldId="411"/>
            <ac:spMk id="16" creationId="{651C9739-CD85-4F7A-950F-2196400B6B46}"/>
          </ac:spMkLst>
        </pc:spChg>
        <pc:spChg chg="mod">
          <ac:chgData name="Sujoy Sikdar" userId="461f446da299a2d6" providerId="LiveId" clId="{027F2E5F-2D36-4926-88DF-74133BE7F465}" dt="2022-02-11T16:44:44.823" v="2988"/>
          <ac:spMkLst>
            <pc:docMk/>
            <pc:sldMk cId="4087868212" sldId="411"/>
            <ac:spMk id="17" creationId="{1DD0E2C4-26B5-4C22-9044-060CC5723845}"/>
          </ac:spMkLst>
        </pc:spChg>
        <pc:spChg chg="add del mod">
          <ac:chgData name="Sujoy Sikdar" userId="461f446da299a2d6" providerId="LiveId" clId="{027F2E5F-2D36-4926-88DF-74133BE7F465}" dt="2022-02-11T16:45:44.502" v="2996" actId="478"/>
          <ac:spMkLst>
            <pc:docMk/>
            <pc:sldMk cId="4087868212" sldId="411"/>
            <ac:spMk id="18" creationId="{06EC2A0F-7819-4035-8899-120A4F3953C0}"/>
          </ac:spMkLst>
        </pc:spChg>
        <pc:spChg chg="add del mod">
          <ac:chgData name="Sujoy Sikdar" userId="461f446da299a2d6" providerId="LiveId" clId="{027F2E5F-2D36-4926-88DF-74133BE7F465}" dt="2022-02-11T16:45:44.502" v="2996" actId="478"/>
          <ac:spMkLst>
            <pc:docMk/>
            <pc:sldMk cId="4087868212" sldId="411"/>
            <ac:spMk id="19" creationId="{A2543424-CEA1-45CA-B8F3-89F697C8D0E8}"/>
          </ac:spMkLst>
        </pc:spChg>
        <pc:spChg chg="mod">
          <ac:chgData name="Sujoy Sikdar" userId="461f446da299a2d6" providerId="LiveId" clId="{027F2E5F-2D36-4926-88DF-74133BE7F465}" dt="2022-02-11T16:45:51.952" v="2997"/>
          <ac:spMkLst>
            <pc:docMk/>
            <pc:sldMk cId="4087868212" sldId="411"/>
            <ac:spMk id="29" creationId="{7FA85337-133B-421C-ADB3-DE74E29742D9}"/>
          </ac:spMkLst>
        </pc:spChg>
        <pc:spChg chg="mod">
          <ac:chgData name="Sujoy Sikdar" userId="461f446da299a2d6" providerId="LiveId" clId="{027F2E5F-2D36-4926-88DF-74133BE7F465}" dt="2022-02-11T16:45:51.952" v="2997"/>
          <ac:spMkLst>
            <pc:docMk/>
            <pc:sldMk cId="4087868212" sldId="411"/>
            <ac:spMk id="30" creationId="{E723CF27-BDFC-4CA0-8E52-179229EB9CE8}"/>
          </ac:spMkLst>
        </pc:spChg>
        <pc:grpChg chg="add mod">
          <ac:chgData name="Sujoy Sikdar" userId="461f446da299a2d6" providerId="LiveId" clId="{027F2E5F-2D36-4926-88DF-74133BE7F465}" dt="2022-02-11T16:44:44.823" v="2988"/>
          <ac:grpSpMkLst>
            <pc:docMk/>
            <pc:sldMk cId="4087868212" sldId="411"/>
            <ac:grpSpMk id="7" creationId="{E6F932F5-6263-4209-A5AF-7F9617C9E976}"/>
          </ac:grpSpMkLst>
        </pc:grpChg>
        <pc:grpChg chg="add mod">
          <ac:chgData name="Sujoy Sikdar" userId="461f446da299a2d6" providerId="LiveId" clId="{027F2E5F-2D36-4926-88DF-74133BE7F465}" dt="2022-02-11T16:44:44.823" v="2988"/>
          <ac:grpSpMkLst>
            <pc:docMk/>
            <pc:sldMk cId="4087868212" sldId="411"/>
            <ac:grpSpMk id="15" creationId="{957848F2-8E85-4711-9742-4F4AC4B70BA1}"/>
          </ac:grpSpMkLst>
        </pc:grpChg>
        <pc:grpChg chg="add del mod">
          <ac:chgData name="Sujoy Sikdar" userId="461f446da299a2d6" providerId="LiveId" clId="{027F2E5F-2D36-4926-88DF-74133BE7F465}" dt="2022-02-11T16:46:18.992" v="3001" actId="478"/>
          <ac:grpSpMkLst>
            <pc:docMk/>
            <pc:sldMk cId="4087868212" sldId="411"/>
            <ac:grpSpMk id="28" creationId="{4FCCA8F1-2650-485E-9438-2BAC9AE0F7A4}"/>
          </ac:grpSpMkLst>
        </pc:grpChg>
        <pc:cxnChg chg="add mod">
          <ac:chgData name="Sujoy Sikdar" userId="461f446da299a2d6" providerId="LiveId" clId="{027F2E5F-2D36-4926-88DF-74133BE7F465}" dt="2022-02-11T16:44:44.823" v="2988"/>
          <ac:cxnSpMkLst>
            <pc:docMk/>
            <pc:sldMk cId="4087868212" sldId="411"/>
            <ac:cxnSpMk id="5" creationId="{5CBE865C-AEE4-4040-9C58-153BC09BC86A}"/>
          </ac:cxnSpMkLst>
        </pc:cxnChg>
        <pc:cxnChg chg="add mod">
          <ac:chgData name="Sujoy Sikdar" userId="461f446da299a2d6" providerId="LiveId" clId="{027F2E5F-2D36-4926-88DF-74133BE7F465}" dt="2022-02-11T16:44:44.823" v="2988"/>
          <ac:cxnSpMkLst>
            <pc:docMk/>
            <pc:sldMk cId="4087868212" sldId="411"/>
            <ac:cxnSpMk id="6" creationId="{BB50A7BF-537A-46C1-B315-F5C9FF8D7FC5}"/>
          </ac:cxnSpMkLst>
        </pc:cxnChg>
        <pc:cxnChg chg="add del mod">
          <ac:chgData name="Sujoy Sikdar" userId="461f446da299a2d6" providerId="LiveId" clId="{027F2E5F-2D36-4926-88DF-74133BE7F465}" dt="2022-02-11T16:45:40.824" v="2995" actId="478"/>
          <ac:cxnSpMkLst>
            <pc:docMk/>
            <pc:sldMk cId="4087868212" sldId="411"/>
            <ac:cxnSpMk id="12" creationId="{A6109017-516F-4054-8418-868F620C8177}"/>
          </ac:cxnSpMkLst>
        </pc:cxnChg>
        <pc:cxnChg chg="add mod">
          <ac:chgData name="Sujoy Sikdar" userId="461f446da299a2d6" providerId="LiveId" clId="{027F2E5F-2D36-4926-88DF-74133BE7F465}" dt="2022-02-11T16:44:44.823" v="2988"/>
          <ac:cxnSpMkLst>
            <pc:docMk/>
            <pc:sldMk cId="4087868212" sldId="411"/>
            <ac:cxnSpMk id="13" creationId="{63484A5B-2595-494F-9063-D42817DF11E1}"/>
          </ac:cxnSpMkLst>
        </pc:cxnChg>
        <pc:cxnChg chg="add mod">
          <ac:chgData name="Sujoy Sikdar" userId="461f446da299a2d6" providerId="LiveId" clId="{027F2E5F-2D36-4926-88DF-74133BE7F465}" dt="2022-02-11T16:44:44.823" v="2988"/>
          <ac:cxnSpMkLst>
            <pc:docMk/>
            <pc:sldMk cId="4087868212" sldId="411"/>
            <ac:cxnSpMk id="14" creationId="{DD906149-312C-4ADE-8625-15870122E495}"/>
          </ac:cxnSpMkLst>
        </pc:cxnChg>
        <pc:cxnChg chg="add del mod">
          <ac:chgData name="Sujoy Sikdar" userId="461f446da299a2d6" providerId="LiveId" clId="{027F2E5F-2D36-4926-88DF-74133BE7F465}" dt="2022-02-11T16:45:44.502" v="2996" actId="478"/>
          <ac:cxnSpMkLst>
            <pc:docMk/>
            <pc:sldMk cId="4087868212" sldId="411"/>
            <ac:cxnSpMk id="20" creationId="{3B77A4B0-7031-46BE-B2A6-0B7B0A144995}"/>
          </ac:cxnSpMkLst>
        </pc:cxnChg>
        <pc:cxnChg chg="add mod">
          <ac:chgData name="Sujoy Sikdar" userId="461f446da299a2d6" providerId="LiveId" clId="{027F2E5F-2D36-4926-88DF-74133BE7F465}" dt="2022-02-11T16:45:28.324" v="2994" actId="14100"/>
          <ac:cxnSpMkLst>
            <pc:docMk/>
            <pc:sldMk cId="4087868212" sldId="411"/>
            <ac:cxnSpMk id="23" creationId="{1B7C8D70-2803-4568-958E-F8A21A8CCCB3}"/>
          </ac:cxnSpMkLst>
        </pc:cxnChg>
        <pc:cxnChg chg="add del mod">
          <ac:chgData name="Sujoy Sikdar" userId="461f446da299a2d6" providerId="LiveId" clId="{027F2E5F-2D36-4926-88DF-74133BE7F465}" dt="2022-02-11T16:46:18.992" v="3001" actId="478"/>
          <ac:cxnSpMkLst>
            <pc:docMk/>
            <pc:sldMk cId="4087868212" sldId="411"/>
            <ac:cxnSpMk id="26" creationId="{DBAB6C98-5628-4EC7-BA8D-79399990B2AA}"/>
          </ac:cxnSpMkLst>
        </pc:cxnChg>
        <pc:cxnChg chg="add del mod">
          <ac:chgData name="Sujoy Sikdar" userId="461f446da299a2d6" providerId="LiveId" clId="{027F2E5F-2D36-4926-88DF-74133BE7F465}" dt="2022-02-11T16:46:18.992" v="3001" actId="478"/>
          <ac:cxnSpMkLst>
            <pc:docMk/>
            <pc:sldMk cId="4087868212" sldId="411"/>
            <ac:cxnSpMk id="27" creationId="{86F607C8-4F58-4AFD-A216-43C59082B7E8}"/>
          </ac:cxnSpMkLst>
        </pc:cxnChg>
        <pc:cxnChg chg="add mod">
          <ac:chgData name="Sujoy Sikdar" userId="461f446da299a2d6" providerId="LiveId" clId="{027F2E5F-2D36-4926-88DF-74133BE7F465}" dt="2022-02-11T16:46:14.582" v="3000" actId="1076"/>
          <ac:cxnSpMkLst>
            <pc:docMk/>
            <pc:sldMk cId="4087868212" sldId="411"/>
            <ac:cxnSpMk id="31" creationId="{3E123349-CA48-468C-9F1E-4D3A88567FDB}"/>
          </ac:cxnSpMkLst>
        </pc:cxnChg>
      </pc:sldChg>
      <pc:sldChg chg="addSp modSp add mod modAnim">
        <pc:chgData name="Sujoy Sikdar" userId="461f446da299a2d6" providerId="LiveId" clId="{027F2E5F-2D36-4926-88DF-74133BE7F465}" dt="2022-02-11T18:00:46.139" v="5997"/>
        <pc:sldMkLst>
          <pc:docMk/>
          <pc:sldMk cId="4220267250" sldId="412"/>
        </pc:sldMkLst>
        <pc:spChg chg="mod">
          <ac:chgData name="Sujoy Sikdar" userId="461f446da299a2d6" providerId="LiveId" clId="{027F2E5F-2D36-4926-88DF-74133BE7F465}" dt="2022-02-11T16:47:05.302" v="3010" actId="6549"/>
          <ac:spMkLst>
            <pc:docMk/>
            <pc:sldMk cId="4220267250" sldId="412"/>
            <ac:spMk id="3" creationId="{74700F65-843C-45B1-9773-454A7926CBAD}"/>
          </ac:spMkLst>
        </pc:spChg>
        <pc:spChg chg="add mod">
          <ac:chgData name="Sujoy Sikdar" userId="461f446da299a2d6" providerId="LiveId" clId="{027F2E5F-2D36-4926-88DF-74133BE7F465}" dt="2022-02-11T16:48:15.376" v="3021" actId="1076"/>
          <ac:spMkLst>
            <pc:docMk/>
            <pc:sldMk cId="4220267250" sldId="412"/>
            <ac:spMk id="13" creationId="{0CB93ADE-DC98-4116-83B2-F5B03604E8FF}"/>
          </ac:spMkLst>
        </pc:spChg>
        <pc:spChg chg="add mod">
          <ac:chgData name="Sujoy Sikdar" userId="461f446da299a2d6" providerId="LiveId" clId="{027F2E5F-2D36-4926-88DF-74133BE7F465}" dt="2022-02-11T16:53:52.107" v="3264" actId="108"/>
          <ac:spMkLst>
            <pc:docMk/>
            <pc:sldMk cId="4220267250" sldId="412"/>
            <ac:spMk id="14" creationId="{63DE0A18-FA6F-421B-9A0C-84E54B5D085E}"/>
          </ac:spMkLst>
        </pc:spChg>
        <pc:spChg chg="add mod">
          <ac:chgData name="Sujoy Sikdar" userId="461f446da299a2d6" providerId="LiveId" clId="{027F2E5F-2D36-4926-88DF-74133BE7F465}" dt="2022-02-11T16:54:09.359" v="3273" actId="1076"/>
          <ac:spMkLst>
            <pc:docMk/>
            <pc:sldMk cId="4220267250" sldId="412"/>
            <ac:spMk id="15" creationId="{33C3146A-702D-4271-8C21-DCC767172298}"/>
          </ac:spMkLst>
        </pc:spChg>
        <pc:spChg chg="add mod">
          <ac:chgData name="Sujoy Sikdar" userId="461f446da299a2d6" providerId="LiveId" clId="{027F2E5F-2D36-4926-88DF-74133BE7F465}" dt="2022-02-11T16:55:56.443" v="3346" actId="1076"/>
          <ac:spMkLst>
            <pc:docMk/>
            <pc:sldMk cId="4220267250" sldId="412"/>
            <ac:spMk id="16" creationId="{2121FAAE-3B20-4FCF-8216-6F2B23662B95}"/>
          </ac:spMkLst>
        </pc:spChg>
        <pc:spChg chg="add mod">
          <ac:chgData name="Sujoy Sikdar" userId="461f446da299a2d6" providerId="LiveId" clId="{027F2E5F-2D36-4926-88DF-74133BE7F465}" dt="2022-02-11T16:57:53.143" v="3385" actId="1076"/>
          <ac:spMkLst>
            <pc:docMk/>
            <pc:sldMk cId="4220267250" sldId="412"/>
            <ac:spMk id="17" creationId="{EFD021AA-28D0-4AB0-AEA6-20D5C2020B1F}"/>
          </ac:spMkLst>
        </pc:spChg>
        <pc:spChg chg="add mod">
          <ac:chgData name="Sujoy Sikdar" userId="461f446da299a2d6" providerId="LiveId" clId="{027F2E5F-2D36-4926-88DF-74133BE7F465}" dt="2022-02-11T16:48:11.659" v="3020" actId="1076"/>
          <ac:spMkLst>
            <pc:docMk/>
            <pc:sldMk cId="4220267250" sldId="412"/>
            <ac:spMk id="29" creationId="{80E3F269-DFEB-4F26-B153-19BD4334066F}"/>
          </ac:spMkLst>
        </pc:spChg>
        <pc:spChg chg="add mod">
          <ac:chgData name="Sujoy Sikdar" userId="461f446da299a2d6" providerId="LiveId" clId="{027F2E5F-2D36-4926-88DF-74133BE7F465}" dt="2022-02-11T16:54:44.056" v="3291" actId="1036"/>
          <ac:spMkLst>
            <pc:docMk/>
            <pc:sldMk cId="4220267250" sldId="412"/>
            <ac:spMk id="30" creationId="{70E99E13-0259-461D-934E-76BDD2DA8D45}"/>
          </ac:spMkLst>
        </pc:spChg>
        <pc:spChg chg="add mod">
          <ac:chgData name="Sujoy Sikdar" userId="461f446da299a2d6" providerId="LiveId" clId="{027F2E5F-2D36-4926-88DF-74133BE7F465}" dt="2022-02-11T16:54:47.250" v="3293" actId="20577"/>
          <ac:spMkLst>
            <pc:docMk/>
            <pc:sldMk cId="4220267250" sldId="412"/>
            <ac:spMk id="31" creationId="{708F5650-24BB-452B-A6B7-0C14D59C83BA}"/>
          </ac:spMkLst>
        </pc:spChg>
        <pc:spChg chg="add mod">
          <ac:chgData name="Sujoy Sikdar" userId="461f446da299a2d6" providerId="LiveId" clId="{027F2E5F-2D36-4926-88DF-74133BE7F465}" dt="2022-02-11T16:58:07.408" v="3391" actId="1076"/>
          <ac:spMkLst>
            <pc:docMk/>
            <pc:sldMk cId="4220267250" sldId="412"/>
            <ac:spMk id="32" creationId="{DD67185F-E89B-47A4-9974-869C645EFE59}"/>
          </ac:spMkLst>
        </pc:spChg>
        <pc:spChg chg="add mod">
          <ac:chgData name="Sujoy Sikdar" userId="461f446da299a2d6" providerId="LiveId" clId="{027F2E5F-2D36-4926-88DF-74133BE7F465}" dt="2022-02-11T16:58:28.396" v="3394" actId="1076"/>
          <ac:spMkLst>
            <pc:docMk/>
            <pc:sldMk cId="4220267250" sldId="412"/>
            <ac:spMk id="33" creationId="{7829A48C-A292-41BC-8DB6-862B2E53FE29}"/>
          </ac:spMkLst>
        </pc:spChg>
        <pc:spChg chg="add mod">
          <ac:chgData name="Sujoy Sikdar" userId="461f446da299a2d6" providerId="LiveId" clId="{027F2E5F-2D36-4926-88DF-74133BE7F465}" dt="2022-02-11T16:58:28.396" v="3394" actId="1076"/>
          <ac:spMkLst>
            <pc:docMk/>
            <pc:sldMk cId="4220267250" sldId="412"/>
            <ac:spMk id="34" creationId="{B12E4AA7-0A33-45F2-9FB7-4DC08E9279D7}"/>
          </ac:spMkLst>
        </pc:spChg>
      </pc:sldChg>
      <pc:sldChg chg="modSp add mod ord modAnim">
        <pc:chgData name="Sujoy Sikdar" userId="461f446da299a2d6" providerId="LiveId" clId="{027F2E5F-2D36-4926-88DF-74133BE7F465}" dt="2022-02-11T18:02:07.030" v="6004"/>
        <pc:sldMkLst>
          <pc:docMk/>
          <pc:sldMk cId="4142037788" sldId="413"/>
        </pc:sldMkLst>
        <pc:spChg chg="mod">
          <ac:chgData name="Sujoy Sikdar" userId="461f446da299a2d6" providerId="LiveId" clId="{027F2E5F-2D36-4926-88DF-74133BE7F465}" dt="2022-02-11T16:59:47.362" v="3505" actId="1035"/>
          <ac:spMkLst>
            <pc:docMk/>
            <pc:sldMk cId="4142037788" sldId="413"/>
            <ac:spMk id="2" creationId="{647672CE-C71A-4E6C-AA28-4DE5F7575C2D}"/>
          </ac:spMkLst>
        </pc:spChg>
        <pc:spChg chg="mod">
          <ac:chgData name="Sujoy Sikdar" userId="461f446da299a2d6" providerId="LiveId" clId="{027F2E5F-2D36-4926-88DF-74133BE7F465}" dt="2022-02-11T17:01:29.293" v="3667" actId="14100"/>
          <ac:spMkLst>
            <pc:docMk/>
            <pc:sldMk cId="4142037788" sldId="413"/>
            <ac:spMk id="3" creationId="{38226D21-E5D8-4491-9B91-3C835CC1BD7D}"/>
          </ac:spMkLst>
        </pc:spChg>
      </pc:sldChg>
      <pc:sldChg chg="addSp delSp modSp add mod ord modAnim">
        <pc:chgData name="Sujoy Sikdar" userId="461f446da299a2d6" providerId="LiveId" clId="{027F2E5F-2D36-4926-88DF-74133BE7F465}" dt="2022-02-11T18:02:35.682" v="6009"/>
        <pc:sldMkLst>
          <pc:docMk/>
          <pc:sldMk cId="4058704432" sldId="414"/>
        </pc:sldMkLst>
        <pc:spChg chg="mod">
          <ac:chgData name="Sujoy Sikdar" userId="461f446da299a2d6" providerId="LiveId" clId="{027F2E5F-2D36-4926-88DF-74133BE7F465}" dt="2022-02-11T17:01:52.856" v="3670"/>
          <ac:spMkLst>
            <pc:docMk/>
            <pc:sldMk cId="4058704432" sldId="414"/>
            <ac:spMk id="2" creationId="{647672CE-C71A-4E6C-AA28-4DE5F7575C2D}"/>
          </ac:spMkLst>
        </pc:spChg>
        <pc:spChg chg="mod">
          <ac:chgData name="Sujoy Sikdar" userId="461f446da299a2d6" providerId="LiveId" clId="{027F2E5F-2D36-4926-88DF-74133BE7F465}" dt="2022-02-11T17:23:27.522" v="4490" actId="20577"/>
          <ac:spMkLst>
            <pc:docMk/>
            <pc:sldMk cId="4058704432" sldId="414"/>
            <ac:spMk id="3" creationId="{38226D21-E5D8-4491-9B91-3C835CC1BD7D}"/>
          </ac:spMkLst>
        </pc:spChg>
        <pc:cxnChg chg="add mod">
          <ac:chgData name="Sujoy Sikdar" userId="461f446da299a2d6" providerId="LiveId" clId="{027F2E5F-2D36-4926-88DF-74133BE7F465}" dt="2022-02-11T17:02:37.777" v="3678" actId="1076"/>
          <ac:cxnSpMkLst>
            <pc:docMk/>
            <pc:sldMk cId="4058704432" sldId="414"/>
            <ac:cxnSpMk id="47" creationId="{4563F77E-26BE-448D-A23C-C5A1D4094D19}"/>
          </ac:cxnSpMkLst>
        </pc:cxnChg>
        <pc:cxnChg chg="add del mod">
          <ac:chgData name="Sujoy Sikdar" userId="461f446da299a2d6" providerId="LiveId" clId="{027F2E5F-2D36-4926-88DF-74133BE7F465}" dt="2022-02-11T17:02:45.277" v="3680"/>
          <ac:cxnSpMkLst>
            <pc:docMk/>
            <pc:sldMk cId="4058704432" sldId="414"/>
            <ac:cxnSpMk id="48" creationId="{ADA0B046-9BAE-45AB-B527-598D08B8D4DF}"/>
          </ac:cxnSpMkLst>
        </pc:cxnChg>
        <pc:cxnChg chg="add mod">
          <ac:chgData name="Sujoy Sikdar" userId="461f446da299a2d6" providerId="LiveId" clId="{027F2E5F-2D36-4926-88DF-74133BE7F465}" dt="2022-02-11T17:02:49.273" v="3682" actId="1076"/>
          <ac:cxnSpMkLst>
            <pc:docMk/>
            <pc:sldMk cId="4058704432" sldId="414"/>
            <ac:cxnSpMk id="49" creationId="{7A2896C3-082A-45BC-9183-C792DDAD4197}"/>
          </ac:cxnSpMkLst>
        </pc:cxnChg>
        <pc:cxnChg chg="add mod">
          <ac:chgData name="Sujoy Sikdar" userId="461f446da299a2d6" providerId="LiveId" clId="{027F2E5F-2D36-4926-88DF-74133BE7F465}" dt="2022-02-11T17:02:55.239" v="3684" actId="1076"/>
          <ac:cxnSpMkLst>
            <pc:docMk/>
            <pc:sldMk cId="4058704432" sldId="414"/>
            <ac:cxnSpMk id="50" creationId="{47D20E5F-926C-4C34-A517-52FA281BA465}"/>
          </ac:cxnSpMkLst>
        </pc:cxnChg>
        <pc:cxnChg chg="add mod">
          <ac:chgData name="Sujoy Sikdar" userId="461f446da299a2d6" providerId="LiveId" clId="{027F2E5F-2D36-4926-88DF-74133BE7F465}" dt="2022-02-11T17:02:58.566" v="3686" actId="1076"/>
          <ac:cxnSpMkLst>
            <pc:docMk/>
            <pc:sldMk cId="4058704432" sldId="414"/>
            <ac:cxnSpMk id="51" creationId="{8AAC800F-AF48-410B-840A-4267685E3229}"/>
          </ac:cxnSpMkLst>
        </pc:cxnChg>
        <pc:cxnChg chg="add mod">
          <ac:chgData name="Sujoy Sikdar" userId="461f446da299a2d6" providerId="LiveId" clId="{027F2E5F-2D36-4926-88DF-74133BE7F465}" dt="2022-02-11T17:03:04.439" v="3688" actId="1076"/>
          <ac:cxnSpMkLst>
            <pc:docMk/>
            <pc:sldMk cId="4058704432" sldId="414"/>
            <ac:cxnSpMk id="52" creationId="{5384AC93-8752-49A1-8F52-327CD0021733}"/>
          </ac:cxnSpMkLst>
        </pc:cxnChg>
        <pc:cxnChg chg="add mod">
          <ac:chgData name="Sujoy Sikdar" userId="461f446da299a2d6" providerId="LiveId" clId="{027F2E5F-2D36-4926-88DF-74133BE7F465}" dt="2022-02-11T17:03:09.078" v="3690" actId="1076"/>
          <ac:cxnSpMkLst>
            <pc:docMk/>
            <pc:sldMk cId="4058704432" sldId="414"/>
            <ac:cxnSpMk id="53" creationId="{4E00D7CD-3836-48B6-995F-0DFFF870582B}"/>
          </ac:cxnSpMkLst>
        </pc:cxnChg>
        <pc:cxnChg chg="add mod">
          <ac:chgData name="Sujoy Sikdar" userId="461f446da299a2d6" providerId="LiveId" clId="{027F2E5F-2D36-4926-88DF-74133BE7F465}" dt="2022-02-11T17:03:12.204" v="3692" actId="1076"/>
          <ac:cxnSpMkLst>
            <pc:docMk/>
            <pc:sldMk cId="4058704432" sldId="414"/>
            <ac:cxnSpMk id="54" creationId="{EEB029C6-C3B4-4869-9692-13E914871A0B}"/>
          </ac:cxnSpMkLst>
        </pc:cxnChg>
        <pc:cxnChg chg="add mod">
          <ac:chgData name="Sujoy Sikdar" userId="461f446da299a2d6" providerId="LiveId" clId="{027F2E5F-2D36-4926-88DF-74133BE7F465}" dt="2022-02-11T17:03:16.703" v="3694" actId="1076"/>
          <ac:cxnSpMkLst>
            <pc:docMk/>
            <pc:sldMk cId="4058704432" sldId="414"/>
            <ac:cxnSpMk id="55" creationId="{7546F4B9-E754-4B28-92C5-A48E87DE6357}"/>
          </ac:cxnSpMkLst>
        </pc:cxnChg>
        <pc:cxnChg chg="add mod">
          <ac:chgData name="Sujoy Sikdar" userId="461f446da299a2d6" providerId="LiveId" clId="{027F2E5F-2D36-4926-88DF-74133BE7F465}" dt="2022-02-11T17:03:21.399" v="3696" actId="1076"/>
          <ac:cxnSpMkLst>
            <pc:docMk/>
            <pc:sldMk cId="4058704432" sldId="414"/>
            <ac:cxnSpMk id="56" creationId="{0D74F6F8-F3A3-4810-8351-B44B8B6A3FA4}"/>
          </ac:cxnSpMkLst>
        </pc:cxnChg>
        <pc:cxnChg chg="add mod">
          <ac:chgData name="Sujoy Sikdar" userId="461f446da299a2d6" providerId="LiveId" clId="{027F2E5F-2D36-4926-88DF-74133BE7F465}" dt="2022-02-11T17:03:26.884" v="3698" actId="1076"/>
          <ac:cxnSpMkLst>
            <pc:docMk/>
            <pc:sldMk cId="4058704432" sldId="414"/>
            <ac:cxnSpMk id="57" creationId="{1D7493EA-5A8B-4855-AF5B-455C35358BA2}"/>
          </ac:cxnSpMkLst>
        </pc:cxnChg>
        <pc:cxnChg chg="add mod">
          <ac:chgData name="Sujoy Sikdar" userId="461f446da299a2d6" providerId="LiveId" clId="{027F2E5F-2D36-4926-88DF-74133BE7F465}" dt="2022-02-11T17:03:33.065" v="3700" actId="1076"/>
          <ac:cxnSpMkLst>
            <pc:docMk/>
            <pc:sldMk cId="4058704432" sldId="414"/>
            <ac:cxnSpMk id="58" creationId="{3413A497-068F-4C27-98BF-FF1E43639BB7}"/>
          </ac:cxnSpMkLst>
        </pc:cxnChg>
        <pc:cxnChg chg="add mod">
          <ac:chgData name="Sujoy Sikdar" userId="461f446da299a2d6" providerId="LiveId" clId="{027F2E5F-2D36-4926-88DF-74133BE7F465}" dt="2022-02-11T17:03:35.829" v="3702" actId="1076"/>
          <ac:cxnSpMkLst>
            <pc:docMk/>
            <pc:sldMk cId="4058704432" sldId="414"/>
            <ac:cxnSpMk id="59" creationId="{12A23462-5321-42D3-8E05-C42671132585}"/>
          </ac:cxnSpMkLst>
        </pc:cxnChg>
        <pc:cxnChg chg="add mod">
          <ac:chgData name="Sujoy Sikdar" userId="461f446da299a2d6" providerId="LiveId" clId="{027F2E5F-2D36-4926-88DF-74133BE7F465}" dt="2022-02-11T17:03:40.280" v="3704" actId="1076"/>
          <ac:cxnSpMkLst>
            <pc:docMk/>
            <pc:sldMk cId="4058704432" sldId="414"/>
            <ac:cxnSpMk id="60" creationId="{67C7F9F4-219E-4543-909B-A44A398C9317}"/>
          </ac:cxnSpMkLst>
        </pc:cxnChg>
        <pc:cxnChg chg="add mod">
          <ac:chgData name="Sujoy Sikdar" userId="461f446da299a2d6" providerId="LiveId" clId="{027F2E5F-2D36-4926-88DF-74133BE7F465}" dt="2022-02-11T17:03:43.846" v="3706" actId="1076"/>
          <ac:cxnSpMkLst>
            <pc:docMk/>
            <pc:sldMk cId="4058704432" sldId="414"/>
            <ac:cxnSpMk id="61" creationId="{A58C8D6B-E7DD-4510-8E76-7D63B57759EA}"/>
          </ac:cxnSpMkLst>
        </pc:cxnChg>
        <pc:cxnChg chg="add mod">
          <ac:chgData name="Sujoy Sikdar" userId="461f446da299a2d6" providerId="LiveId" clId="{027F2E5F-2D36-4926-88DF-74133BE7F465}" dt="2022-02-11T17:03:50.134" v="3708" actId="1076"/>
          <ac:cxnSpMkLst>
            <pc:docMk/>
            <pc:sldMk cId="4058704432" sldId="414"/>
            <ac:cxnSpMk id="62" creationId="{4C8D6D30-3449-4EE5-84D5-BEBB386F5386}"/>
          </ac:cxnSpMkLst>
        </pc:cxnChg>
        <pc:cxnChg chg="add mod">
          <ac:chgData name="Sujoy Sikdar" userId="461f446da299a2d6" providerId="LiveId" clId="{027F2E5F-2D36-4926-88DF-74133BE7F465}" dt="2022-02-11T17:03:54.002" v="3710" actId="1076"/>
          <ac:cxnSpMkLst>
            <pc:docMk/>
            <pc:sldMk cId="4058704432" sldId="414"/>
            <ac:cxnSpMk id="63" creationId="{3E4EED3E-CBC2-4B18-94B4-7EBA79B63B4E}"/>
          </ac:cxnSpMkLst>
        </pc:cxnChg>
        <pc:cxnChg chg="add mod">
          <ac:chgData name="Sujoy Sikdar" userId="461f446da299a2d6" providerId="LiveId" clId="{027F2E5F-2D36-4926-88DF-74133BE7F465}" dt="2022-02-11T17:03:59.211" v="3712" actId="1076"/>
          <ac:cxnSpMkLst>
            <pc:docMk/>
            <pc:sldMk cId="4058704432" sldId="414"/>
            <ac:cxnSpMk id="64" creationId="{82F04CF9-B53C-4929-AA99-61C0637845F8}"/>
          </ac:cxnSpMkLst>
        </pc:cxnChg>
        <pc:cxnChg chg="add mod">
          <ac:chgData name="Sujoy Sikdar" userId="461f446da299a2d6" providerId="LiveId" clId="{027F2E5F-2D36-4926-88DF-74133BE7F465}" dt="2022-02-11T17:04:04.730" v="3714" actId="1076"/>
          <ac:cxnSpMkLst>
            <pc:docMk/>
            <pc:sldMk cId="4058704432" sldId="414"/>
            <ac:cxnSpMk id="65" creationId="{ED977693-543B-4CE8-AC3D-9B7FDE2C1CD4}"/>
          </ac:cxnSpMkLst>
        </pc:cxnChg>
        <pc:cxnChg chg="add mod">
          <ac:chgData name="Sujoy Sikdar" userId="461f446da299a2d6" providerId="LiveId" clId="{027F2E5F-2D36-4926-88DF-74133BE7F465}" dt="2022-02-11T17:04:09.709" v="3716" actId="1076"/>
          <ac:cxnSpMkLst>
            <pc:docMk/>
            <pc:sldMk cId="4058704432" sldId="414"/>
            <ac:cxnSpMk id="66" creationId="{3D6287F9-72EB-4D3A-91A8-850B3BBD39ED}"/>
          </ac:cxnSpMkLst>
        </pc:cxnChg>
        <pc:cxnChg chg="add mod">
          <ac:chgData name="Sujoy Sikdar" userId="461f446da299a2d6" providerId="LiveId" clId="{027F2E5F-2D36-4926-88DF-74133BE7F465}" dt="2022-02-11T17:04:16.880" v="3718" actId="1076"/>
          <ac:cxnSpMkLst>
            <pc:docMk/>
            <pc:sldMk cId="4058704432" sldId="414"/>
            <ac:cxnSpMk id="67" creationId="{49FECADC-2687-4AFD-B5AC-0F32B930A085}"/>
          </ac:cxnSpMkLst>
        </pc:cxnChg>
        <pc:cxnChg chg="add mod">
          <ac:chgData name="Sujoy Sikdar" userId="461f446da299a2d6" providerId="LiveId" clId="{027F2E5F-2D36-4926-88DF-74133BE7F465}" dt="2022-02-11T17:04:22.417" v="3720" actId="1076"/>
          <ac:cxnSpMkLst>
            <pc:docMk/>
            <pc:sldMk cId="4058704432" sldId="414"/>
            <ac:cxnSpMk id="68" creationId="{4734879F-C8E1-439B-B8D9-58BBE70C045A}"/>
          </ac:cxnSpMkLst>
        </pc:cxnChg>
        <pc:cxnChg chg="add mod">
          <ac:chgData name="Sujoy Sikdar" userId="461f446da299a2d6" providerId="LiveId" clId="{027F2E5F-2D36-4926-88DF-74133BE7F465}" dt="2022-02-11T17:04:32.203" v="3723" actId="14100"/>
          <ac:cxnSpMkLst>
            <pc:docMk/>
            <pc:sldMk cId="4058704432" sldId="414"/>
            <ac:cxnSpMk id="69" creationId="{2C652CAA-7A58-4910-9FF7-E53A77B31AC4}"/>
          </ac:cxnSpMkLst>
        </pc:cxnChg>
        <pc:cxnChg chg="add mod">
          <ac:chgData name="Sujoy Sikdar" userId="461f446da299a2d6" providerId="LiveId" clId="{027F2E5F-2D36-4926-88DF-74133BE7F465}" dt="2022-02-11T17:04:40.636" v="3726" actId="14100"/>
          <ac:cxnSpMkLst>
            <pc:docMk/>
            <pc:sldMk cId="4058704432" sldId="414"/>
            <ac:cxnSpMk id="70" creationId="{E40DE72C-AEA7-4ED6-BC87-A9ACE1A5C84C}"/>
          </ac:cxnSpMkLst>
        </pc:cxnChg>
        <pc:cxnChg chg="add mod">
          <ac:chgData name="Sujoy Sikdar" userId="461f446da299a2d6" providerId="LiveId" clId="{027F2E5F-2D36-4926-88DF-74133BE7F465}" dt="2022-02-11T17:04:55.870" v="3729" actId="14100"/>
          <ac:cxnSpMkLst>
            <pc:docMk/>
            <pc:sldMk cId="4058704432" sldId="414"/>
            <ac:cxnSpMk id="72" creationId="{8E7C5942-BC48-478D-A978-132D69B10AB4}"/>
          </ac:cxnSpMkLst>
        </pc:cxnChg>
        <pc:cxnChg chg="add mod">
          <ac:chgData name="Sujoy Sikdar" userId="461f446da299a2d6" providerId="LiveId" clId="{027F2E5F-2D36-4926-88DF-74133BE7F465}" dt="2022-02-11T17:05:05.923" v="3732" actId="14100"/>
          <ac:cxnSpMkLst>
            <pc:docMk/>
            <pc:sldMk cId="4058704432" sldId="414"/>
            <ac:cxnSpMk id="75" creationId="{C06D9297-D2F7-4999-ACB1-347A5776F41A}"/>
          </ac:cxnSpMkLst>
        </pc:cxnChg>
        <pc:cxnChg chg="add mod">
          <ac:chgData name="Sujoy Sikdar" userId="461f446da299a2d6" providerId="LiveId" clId="{027F2E5F-2D36-4926-88DF-74133BE7F465}" dt="2022-02-11T17:05:16.291" v="3735" actId="14100"/>
          <ac:cxnSpMkLst>
            <pc:docMk/>
            <pc:sldMk cId="4058704432" sldId="414"/>
            <ac:cxnSpMk id="78" creationId="{413A5DC4-1855-4D47-8B20-7E317441EAD4}"/>
          </ac:cxnSpMkLst>
        </pc:cxnChg>
        <pc:cxnChg chg="add mod">
          <ac:chgData name="Sujoy Sikdar" userId="461f446da299a2d6" providerId="LiveId" clId="{027F2E5F-2D36-4926-88DF-74133BE7F465}" dt="2022-02-11T17:05:29.468" v="3738" actId="14100"/>
          <ac:cxnSpMkLst>
            <pc:docMk/>
            <pc:sldMk cId="4058704432" sldId="414"/>
            <ac:cxnSpMk id="81" creationId="{7B741B57-D045-4081-A605-9EAD20BC846E}"/>
          </ac:cxnSpMkLst>
        </pc:cxnChg>
        <pc:cxnChg chg="add mod">
          <ac:chgData name="Sujoy Sikdar" userId="461f446da299a2d6" providerId="LiveId" clId="{027F2E5F-2D36-4926-88DF-74133BE7F465}" dt="2022-02-11T17:05:40.158" v="3741" actId="14100"/>
          <ac:cxnSpMkLst>
            <pc:docMk/>
            <pc:sldMk cId="4058704432" sldId="414"/>
            <ac:cxnSpMk id="84" creationId="{68B81737-C587-4C80-882C-B97362241B0D}"/>
          </ac:cxnSpMkLst>
        </pc:cxnChg>
        <pc:cxnChg chg="add mod">
          <ac:chgData name="Sujoy Sikdar" userId="461f446da299a2d6" providerId="LiveId" clId="{027F2E5F-2D36-4926-88DF-74133BE7F465}" dt="2022-02-11T17:05:48.687" v="3744" actId="14100"/>
          <ac:cxnSpMkLst>
            <pc:docMk/>
            <pc:sldMk cId="4058704432" sldId="414"/>
            <ac:cxnSpMk id="87" creationId="{6EB44A54-064D-498F-8DD2-1DD5690EDBEF}"/>
          </ac:cxnSpMkLst>
        </pc:cxnChg>
        <pc:cxnChg chg="add mod">
          <ac:chgData name="Sujoy Sikdar" userId="461f446da299a2d6" providerId="LiveId" clId="{027F2E5F-2D36-4926-88DF-74133BE7F465}" dt="2022-02-11T17:05:55.690" v="3746" actId="14100"/>
          <ac:cxnSpMkLst>
            <pc:docMk/>
            <pc:sldMk cId="4058704432" sldId="414"/>
            <ac:cxnSpMk id="90" creationId="{4A8B05D4-FF04-4C4E-A8ED-473A2C784F2A}"/>
          </ac:cxnSpMkLst>
        </pc:cxnChg>
        <pc:cxnChg chg="add mod">
          <ac:chgData name="Sujoy Sikdar" userId="461f446da299a2d6" providerId="LiveId" clId="{027F2E5F-2D36-4926-88DF-74133BE7F465}" dt="2022-02-11T17:06:10.504" v="3753" actId="14100"/>
          <ac:cxnSpMkLst>
            <pc:docMk/>
            <pc:sldMk cId="4058704432" sldId="414"/>
            <ac:cxnSpMk id="92" creationId="{709EFEB1-C380-4E5C-9761-C842406853BD}"/>
          </ac:cxnSpMkLst>
        </pc:cxnChg>
        <pc:cxnChg chg="add mod">
          <ac:chgData name="Sujoy Sikdar" userId="461f446da299a2d6" providerId="LiveId" clId="{027F2E5F-2D36-4926-88DF-74133BE7F465}" dt="2022-02-11T17:06:07.032" v="3751" actId="14100"/>
          <ac:cxnSpMkLst>
            <pc:docMk/>
            <pc:sldMk cId="4058704432" sldId="414"/>
            <ac:cxnSpMk id="94" creationId="{66331366-C83B-48C1-8F8C-C5A186AC7610}"/>
          </ac:cxnSpMkLst>
        </pc:cxnChg>
      </pc:sldChg>
      <pc:sldChg chg="modSp new mod modAnim">
        <pc:chgData name="Sujoy Sikdar" userId="461f446da299a2d6" providerId="LiveId" clId="{027F2E5F-2D36-4926-88DF-74133BE7F465}" dt="2022-02-11T18:02:30.141" v="6008"/>
        <pc:sldMkLst>
          <pc:docMk/>
          <pc:sldMk cId="3405929693" sldId="415"/>
        </pc:sldMkLst>
        <pc:spChg chg="mod">
          <ac:chgData name="Sujoy Sikdar" userId="461f446da299a2d6" providerId="LiveId" clId="{027F2E5F-2D36-4926-88DF-74133BE7F465}" dt="2022-02-11T17:23:58.986" v="4508" actId="1035"/>
          <ac:spMkLst>
            <pc:docMk/>
            <pc:sldMk cId="3405929693" sldId="415"/>
            <ac:spMk id="2" creationId="{91FF5C96-5C7F-43E9-96AF-0C8DA0BFE5EA}"/>
          </ac:spMkLst>
        </pc:spChg>
        <pc:spChg chg="mod">
          <ac:chgData name="Sujoy Sikdar" userId="461f446da299a2d6" providerId="LiveId" clId="{027F2E5F-2D36-4926-88DF-74133BE7F465}" dt="2022-02-11T17:23:54.828" v="4493" actId="14100"/>
          <ac:spMkLst>
            <pc:docMk/>
            <pc:sldMk cId="3405929693" sldId="415"/>
            <ac:spMk id="3" creationId="{4C8C8E5C-CE4C-45BF-9682-EAE501AB8715}"/>
          </ac:spMkLst>
        </pc:spChg>
      </pc:sldChg>
      <pc:sldChg chg="addSp delSp modSp new mod modAnim">
        <pc:chgData name="Sujoy Sikdar" userId="461f446da299a2d6" providerId="LiveId" clId="{027F2E5F-2D36-4926-88DF-74133BE7F465}" dt="2022-02-11T17:58:00.807" v="5977"/>
        <pc:sldMkLst>
          <pc:docMk/>
          <pc:sldMk cId="1261533879" sldId="416"/>
        </pc:sldMkLst>
        <pc:spChg chg="mod">
          <ac:chgData name="Sujoy Sikdar" userId="461f446da299a2d6" providerId="LiveId" clId="{027F2E5F-2D36-4926-88DF-74133BE7F465}" dt="2022-02-11T17:25:50.880" v="4613" actId="1035"/>
          <ac:spMkLst>
            <pc:docMk/>
            <pc:sldMk cId="1261533879" sldId="416"/>
            <ac:spMk id="2" creationId="{817785AA-A857-434F-A29E-4253B628B0D1}"/>
          </ac:spMkLst>
        </pc:spChg>
        <pc:spChg chg="add del mod">
          <ac:chgData name="Sujoy Sikdar" userId="461f446da299a2d6" providerId="LiveId" clId="{027F2E5F-2D36-4926-88DF-74133BE7F465}" dt="2022-02-11T17:34:47.737" v="5130" actId="1036"/>
          <ac:spMkLst>
            <pc:docMk/>
            <pc:sldMk cId="1261533879" sldId="416"/>
            <ac:spMk id="3" creationId="{C112C473-372C-4C1C-8400-B862481AFF7E}"/>
          </ac:spMkLst>
        </pc:spChg>
        <pc:spChg chg="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8" creationId="{4E5662D9-6DC0-4ECD-9073-110D820E45D0}"/>
          </ac:spMkLst>
        </pc:spChg>
        <pc:spChg chg="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9" creationId="{85ABCF9F-B7F6-4CD8-A9E1-6EB28DF9D1A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0" creationId="{09F66ECF-4982-40F3-97A1-57DDDA275607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1" creationId="{41FA9075-61A4-404A-9A6A-F6FA42EC41E6}"/>
          </ac:spMkLst>
        </pc:spChg>
        <pc:spChg chg="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6" creationId="{C9390D52-4643-4F44-8AE2-7C3E96ABC57F}"/>
          </ac:spMkLst>
        </pc:spChg>
        <pc:spChg chg="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7" creationId="{9705CF2F-D21A-46A0-B85E-56DC46A3014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8" creationId="{47784448-DE46-418C-BB61-87B8F6E9A54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19" creationId="{26ACCAB0-2A23-41B6-ADFD-C27262B6047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3" creationId="{C0E70930-92BF-45FA-8DB4-F27093AF556E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4" creationId="{680B7C2F-DDDE-43A7-9E49-D5860E6DF3C1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5" creationId="{F8E2794D-4F11-4074-8C2D-17FFAE8414FE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6" creationId="{A4224D7C-E83C-4719-801C-765787211668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7" creationId="{9722DC95-5970-48FD-808F-DB3FA9D07C64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28" creationId="{7AB3752C-7528-433B-9A3E-5AFAE7985BD0}"/>
          </ac:spMkLst>
        </pc:spChg>
        <pc:spChg chg="add del mod">
          <ac:chgData name="Sujoy Sikdar" userId="461f446da299a2d6" providerId="LiveId" clId="{027F2E5F-2D36-4926-88DF-74133BE7F465}" dt="2022-02-11T17:34:39.379" v="5120" actId="20577"/>
          <ac:spMkLst>
            <pc:docMk/>
            <pc:sldMk cId="1261533879" sldId="416"/>
            <ac:spMk id="29" creationId="{45CC350B-DEFF-4484-ACA5-C21339F7CD10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30" creationId="{F8B350DD-1312-4587-9DB1-AA9B17874D1C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31" creationId="{A79B172A-7FE5-443C-9999-90D04DF2B282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32" creationId="{B99B6563-4FB0-4EE0-8DA9-4F0B9161A049}"/>
          </ac:spMkLst>
        </pc:spChg>
        <pc:spChg chg="add mod">
          <ac:chgData name="Sujoy Sikdar" userId="461f446da299a2d6" providerId="LiveId" clId="{027F2E5F-2D36-4926-88DF-74133BE7F465}" dt="2022-02-11T17:25:29.393" v="4581"/>
          <ac:spMkLst>
            <pc:docMk/>
            <pc:sldMk cId="1261533879" sldId="416"/>
            <ac:spMk id="33" creationId="{F45CB934-51CA-410B-9BC6-E276A5D38BDB}"/>
          </ac:spMkLst>
        </pc:spChg>
        <pc:spChg chg="mod">
          <ac:chgData name="Sujoy Sikdar" userId="461f446da299a2d6" providerId="LiveId" clId="{027F2E5F-2D36-4926-88DF-74133BE7F465}" dt="2022-02-11T17:27:18.726" v="4749"/>
          <ac:spMkLst>
            <pc:docMk/>
            <pc:sldMk cId="1261533879" sldId="416"/>
            <ac:spMk id="37" creationId="{8751C9E4-B36E-4C12-8BAE-3DCD53B5CD1B}"/>
          </ac:spMkLst>
        </pc:spChg>
        <pc:spChg chg="mod">
          <ac:chgData name="Sujoy Sikdar" userId="461f446da299a2d6" providerId="LiveId" clId="{027F2E5F-2D36-4926-88DF-74133BE7F465}" dt="2022-02-11T17:27:18.726" v="4749"/>
          <ac:spMkLst>
            <pc:docMk/>
            <pc:sldMk cId="1261533879" sldId="416"/>
            <ac:spMk id="38" creationId="{F1FB5D20-E252-476F-A6CC-E1FADA960C9A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39" creationId="{36DD9176-AF4A-42BE-9F0D-F352A44DB124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40" creationId="{90F809CB-9506-484B-965B-A2BA4984A04B}"/>
          </ac:spMkLst>
        </pc:spChg>
        <pc:spChg chg="mod">
          <ac:chgData name="Sujoy Sikdar" userId="461f446da299a2d6" providerId="LiveId" clId="{027F2E5F-2D36-4926-88DF-74133BE7F465}" dt="2022-02-11T17:27:18.726" v="4749"/>
          <ac:spMkLst>
            <pc:docMk/>
            <pc:sldMk cId="1261533879" sldId="416"/>
            <ac:spMk id="45" creationId="{16B3F3DE-6B75-4373-B1C3-F45B660A9B04}"/>
          </ac:spMkLst>
        </pc:spChg>
        <pc:spChg chg="mod">
          <ac:chgData name="Sujoy Sikdar" userId="461f446da299a2d6" providerId="LiveId" clId="{027F2E5F-2D36-4926-88DF-74133BE7F465}" dt="2022-02-11T17:27:18.726" v="4749"/>
          <ac:spMkLst>
            <pc:docMk/>
            <pc:sldMk cId="1261533879" sldId="416"/>
            <ac:spMk id="46" creationId="{2836E549-18FA-4E97-A250-57486A96597A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47" creationId="{4A78087D-72F8-443D-AFB3-D7957425EB48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48" creationId="{D92E5525-AC1E-48DC-B998-C36682A8D993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2" creationId="{C0F38DC2-3A1D-4189-AE39-960FFFD3BEFD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3" creationId="{252D111F-709D-4534-B592-9FF21E6A2D1B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4" creationId="{4F0AC244-5F3E-41BE-A6BB-0391B9B2389A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5" creationId="{B97645C1-805A-4488-A448-2099C3AA02B8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6" creationId="{218C08CE-F980-4ED7-A91D-786B268E0089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7" creationId="{12914889-85CC-4A2C-8EFA-6716F19FA969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8" creationId="{0D16DF94-E6CA-4672-B4B8-883EC756A8E1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59" creationId="{E7ED1004-7EBE-4891-8EBE-BFCFC6DF42F6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60" creationId="{FA8F8A2D-977C-4FB9-BFA7-26E6CE48D080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61" creationId="{6292B517-AE16-4E8B-940A-CF6CA92800FA}"/>
          </ac:spMkLst>
        </pc:spChg>
        <pc:spChg chg="add del mod">
          <ac:chgData name="Sujoy Sikdar" userId="461f446da299a2d6" providerId="LiveId" clId="{027F2E5F-2D36-4926-88DF-74133BE7F465}" dt="2022-02-11T17:27:19.866" v="4750"/>
          <ac:spMkLst>
            <pc:docMk/>
            <pc:sldMk cId="1261533879" sldId="416"/>
            <ac:spMk id="62" creationId="{5F193753-FFFF-4FBD-A7CB-ECCBB0297B4B}"/>
          </ac:spMkLst>
        </pc:spChg>
        <pc:grpChg chg="add mod">
          <ac:chgData name="Sujoy Sikdar" userId="461f446da299a2d6" providerId="LiveId" clId="{027F2E5F-2D36-4926-88DF-74133BE7F465}" dt="2022-02-11T17:25:29.393" v="4581"/>
          <ac:grpSpMkLst>
            <pc:docMk/>
            <pc:sldMk cId="1261533879" sldId="416"/>
            <ac:grpSpMk id="7" creationId="{FACA750E-5F2D-48D2-871C-713A42FB707C}"/>
          </ac:grpSpMkLst>
        </pc:grpChg>
        <pc:grpChg chg="add mod">
          <ac:chgData name="Sujoy Sikdar" userId="461f446da299a2d6" providerId="LiveId" clId="{027F2E5F-2D36-4926-88DF-74133BE7F465}" dt="2022-02-11T17:25:29.393" v="4581"/>
          <ac:grpSpMkLst>
            <pc:docMk/>
            <pc:sldMk cId="1261533879" sldId="416"/>
            <ac:grpSpMk id="15" creationId="{9C84F84E-2497-411C-91C1-7155BA3A722A}"/>
          </ac:grpSpMkLst>
        </pc:grpChg>
        <pc:grpChg chg="add del mod">
          <ac:chgData name="Sujoy Sikdar" userId="461f446da299a2d6" providerId="LiveId" clId="{027F2E5F-2D36-4926-88DF-74133BE7F465}" dt="2022-02-11T17:27:19.866" v="4750"/>
          <ac:grpSpMkLst>
            <pc:docMk/>
            <pc:sldMk cId="1261533879" sldId="416"/>
            <ac:grpSpMk id="36" creationId="{59F718A3-58E0-4057-B995-97920AC9B74F}"/>
          </ac:grpSpMkLst>
        </pc:grpChg>
        <pc:grpChg chg="add del mod">
          <ac:chgData name="Sujoy Sikdar" userId="461f446da299a2d6" providerId="LiveId" clId="{027F2E5F-2D36-4926-88DF-74133BE7F465}" dt="2022-02-11T17:27:19.866" v="4750"/>
          <ac:grpSpMkLst>
            <pc:docMk/>
            <pc:sldMk cId="1261533879" sldId="416"/>
            <ac:grpSpMk id="44" creationId="{7F1C128F-1107-4FC3-94AB-E79755B87F7B}"/>
          </ac:grpSpMkLst>
        </pc:grp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5" creationId="{2B5FA2C7-6B58-4D38-A788-64DF68DB9D86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6" creationId="{2D94A163-F331-474E-B26C-24265CD035F3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12" creationId="{4C2BC0A4-076D-48B6-A61E-06CC116C4601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13" creationId="{292903AC-097F-4843-815A-B271DA0A0876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14" creationId="{8C730933-FF14-4F7B-9108-5008B84C9249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20" creationId="{1105D7C6-256A-40C6-95B2-519C7F2E8303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21" creationId="{DD52EA9A-D1BD-449F-9804-14ADAE7AE518}"/>
          </ac:cxnSpMkLst>
        </pc:cxnChg>
        <pc:cxnChg chg="add mod">
          <ac:chgData name="Sujoy Sikdar" userId="461f446da299a2d6" providerId="LiveId" clId="{027F2E5F-2D36-4926-88DF-74133BE7F465}" dt="2022-02-11T17:25:29.393" v="4581"/>
          <ac:cxnSpMkLst>
            <pc:docMk/>
            <pc:sldMk cId="1261533879" sldId="416"/>
            <ac:cxnSpMk id="22" creationId="{C1A9DCFE-428A-4192-AB75-9ACE92B5D37C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34" creationId="{966E6401-016B-41A2-9E5E-0A68B1C3F01F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35" creationId="{2BC52EB3-2BBB-4ABD-A8D3-EBC2BF6BC9ED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41" creationId="{BEE5EED9-D98E-43F1-A9C6-A2B7BA79180F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42" creationId="{617D74EC-A0C7-422D-B528-D51D33630026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43" creationId="{796CA8A0-7AD3-449F-B5C5-7A6B2A0D98E1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49" creationId="{F8AB5D44-585B-49A7-8A31-8034C929325F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50" creationId="{106C86FD-BE09-4460-A45F-704FD668B4A6}"/>
          </ac:cxnSpMkLst>
        </pc:cxnChg>
        <pc:cxnChg chg="add del mod">
          <ac:chgData name="Sujoy Sikdar" userId="461f446da299a2d6" providerId="LiveId" clId="{027F2E5F-2D36-4926-88DF-74133BE7F465}" dt="2022-02-11T17:27:19.866" v="4750"/>
          <ac:cxnSpMkLst>
            <pc:docMk/>
            <pc:sldMk cId="1261533879" sldId="416"/>
            <ac:cxnSpMk id="51" creationId="{D8DA4046-5EB6-41AC-B910-7891E6A2991D}"/>
          </ac:cxnSpMkLst>
        </pc:cxnChg>
      </pc:sldChg>
      <pc:sldChg chg="addSp modSp new mod modAnim">
        <pc:chgData name="Sujoy Sikdar" userId="461f446da299a2d6" providerId="LiveId" clId="{027F2E5F-2D36-4926-88DF-74133BE7F465}" dt="2022-02-11T18:03:14.244" v="6015"/>
        <pc:sldMkLst>
          <pc:docMk/>
          <pc:sldMk cId="1616668344" sldId="417"/>
        </pc:sldMkLst>
        <pc:spChg chg="mod">
          <ac:chgData name="Sujoy Sikdar" userId="461f446da299a2d6" providerId="LiveId" clId="{027F2E5F-2D36-4926-88DF-74133BE7F465}" dt="2022-02-11T17:29:45.751" v="4863" actId="20577"/>
          <ac:spMkLst>
            <pc:docMk/>
            <pc:sldMk cId="1616668344" sldId="417"/>
            <ac:spMk id="2" creationId="{4FDB612C-34CB-4981-8F0D-2BC52F27C354}"/>
          </ac:spMkLst>
        </pc:spChg>
        <pc:spChg chg="mod">
          <ac:chgData name="Sujoy Sikdar" userId="461f446da299a2d6" providerId="LiveId" clId="{027F2E5F-2D36-4926-88DF-74133BE7F465}" dt="2022-02-11T18:03:10.397" v="6014" actId="1076"/>
          <ac:spMkLst>
            <pc:docMk/>
            <pc:sldMk cId="1616668344" sldId="417"/>
            <ac:spMk id="3" creationId="{89DAB44C-C6EE-417A-ACD0-145FF66F581C}"/>
          </ac:spMkLst>
        </pc:spChg>
        <pc:spChg chg="add mod">
          <ac:chgData name="Sujoy Sikdar" userId="461f446da299a2d6" providerId="LiveId" clId="{027F2E5F-2D36-4926-88DF-74133BE7F465}" dt="2022-02-11T17:38:33.226" v="5408" actId="1038"/>
          <ac:spMkLst>
            <pc:docMk/>
            <pc:sldMk cId="1616668344" sldId="417"/>
            <ac:spMk id="5" creationId="{1E1B5403-058B-4D66-88BE-BD9A633EB3F2}"/>
          </ac:spMkLst>
        </pc:spChg>
        <pc:spChg chg="add mod">
          <ac:chgData name="Sujoy Sikdar" userId="461f446da299a2d6" providerId="LiveId" clId="{027F2E5F-2D36-4926-88DF-74133BE7F465}" dt="2022-02-11T17:38:33.226" v="5408" actId="1038"/>
          <ac:spMkLst>
            <pc:docMk/>
            <pc:sldMk cId="1616668344" sldId="417"/>
            <ac:spMk id="6" creationId="{31AA65A1-F3A2-4541-B33D-1D3EB070381D}"/>
          </ac:spMkLst>
        </pc:spChg>
        <pc:spChg chg="add mod">
          <ac:chgData name="Sujoy Sikdar" userId="461f446da299a2d6" providerId="LiveId" clId="{027F2E5F-2D36-4926-88DF-74133BE7F465}" dt="2022-02-11T17:38:33.226" v="5408" actId="1038"/>
          <ac:spMkLst>
            <pc:docMk/>
            <pc:sldMk cId="1616668344" sldId="417"/>
            <ac:spMk id="7" creationId="{4B92C656-C64B-4943-98B6-8492FE7AB82C}"/>
          </ac:spMkLst>
        </pc:spChg>
        <pc:spChg chg="add mod">
          <ac:chgData name="Sujoy Sikdar" userId="461f446da299a2d6" providerId="LiveId" clId="{027F2E5F-2D36-4926-88DF-74133BE7F465}" dt="2022-02-11T17:38:33.226" v="5408" actId="1038"/>
          <ac:spMkLst>
            <pc:docMk/>
            <pc:sldMk cId="1616668344" sldId="417"/>
            <ac:spMk id="8" creationId="{187ADF62-8A52-47DF-8345-1CFA43B0ACA7}"/>
          </ac:spMkLst>
        </pc:spChg>
      </pc:sldChg>
      <pc:sldChg chg="addSp modSp new mod modAnim">
        <pc:chgData name="Sujoy Sikdar" userId="461f446da299a2d6" providerId="LiveId" clId="{027F2E5F-2D36-4926-88DF-74133BE7F465}" dt="2022-02-11T18:05:38.733" v="6143"/>
        <pc:sldMkLst>
          <pc:docMk/>
          <pc:sldMk cId="706083449" sldId="418"/>
        </pc:sldMkLst>
        <pc:spChg chg="mod">
          <ac:chgData name="Sujoy Sikdar" userId="461f446da299a2d6" providerId="LiveId" clId="{027F2E5F-2D36-4926-88DF-74133BE7F465}" dt="2022-02-11T17:40:43.049" v="5434" actId="113"/>
          <ac:spMkLst>
            <pc:docMk/>
            <pc:sldMk cId="706083449" sldId="418"/>
            <ac:spMk id="2" creationId="{5C8CBCF6-8AB0-4818-92EA-BBB3C82A5735}"/>
          </ac:spMkLst>
        </pc:spChg>
        <pc:spChg chg="mod">
          <ac:chgData name="Sujoy Sikdar" userId="461f446da299a2d6" providerId="LiveId" clId="{027F2E5F-2D36-4926-88DF-74133BE7F465}" dt="2022-02-11T17:48:25.448" v="5655" actId="20577"/>
          <ac:spMkLst>
            <pc:docMk/>
            <pc:sldMk cId="706083449" sldId="418"/>
            <ac:spMk id="3" creationId="{422FAA59-4D76-464A-9F4D-7045F9CA04BD}"/>
          </ac:spMkLst>
        </pc:spChg>
        <pc:spChg chg="add mod">
          <ac:chgData name="Sujoy Sikdar" userId="461f446da299a2d6" providerId="LiveId" clId="{027F2E5F-2D36-4926-88DF-74133BE7F465}" dt="2022-02-11T17:49:41.699" v="5657" actId="1076"/>
          <ac:spMkLst>
            <pc:docMk/>
            <pc:sldMk cId="706083449" sldId="418"/>
            <ac:spMk id="5" creationId="{3AEBE53E-D879-4D3F-A23C-DF4C13AFAFB8}"/>
          </ac:spMkLst>
        </pc:spChg>
        <pc:spChg chg="add mod">
          <ac:chgData name="Sujoy Sikdar" userId="461f446da299a2d6" providerId="LiveId" clId="{027F2E5F-2D36-4926-88DF-74133BE7F465}" dt="2022-02-11T18:05:26.922" v="6141" actId="20577"/>
          <ac:spMkLst>
            <pc:docMk/>
            <pc:sldMk cId="706083449" sldId="418"/>
            <ac:spMk id="6" creationId="{FFF2C88A-DDF6-4EEB-8531-5051F994CB12}"/>
          </ac:spMkLst>
        </pc:spChg>
        <pc:spChg chg="add mod">
          <ac:chgData name="Sujoy Sikdar" userId="461f446da299a2d6" providerId="LiveId" clId="{027F2E5F-2D36-4926-88DF-74133BE7F465}" dt="2022-02-11T17:49:47.580" v="5707" actId="1037"/>
          <ac:spMkLst>
            <pc:docMk/>
            <pc:sldMk cId="706083449" sldId="418"/>
            <ac:spMk id="7" creationId="{4141E309-9270-4CED-96D7-1DC05F1AE831}"/>
          </ac:spMkLst>
        </pc:spChg>
        <pc:spChg chg="add mod">
          <ac:chgData name="Sujoy Sikdar" userId="461f446da299a2d6" providerId="LiveId" clId="{027F2E5F-2D36-4926-88DF-74133BE7F465}" dt="2022-02-11T18:04:55.466" v="6088" actId="20577"/>
          <ac:spMkLst>
            <pc:docMk/>
            <pc:sldMk cId="706083449" sldId="418"/>
            <ac:spMk id="8" creationId="{0A878F7A-D8FA-4665-8B6B-5439B645C499}"/>
          </ac:spMkLst>
        </pc:spChg>
      </pc:sldChg>
      <pc:sldChg chg="addSp delSp modSp new mod modAnim">
        <pc:chgData name="Sujoy Sikdar" userId="461f446da299a2d6" providerId="LiveId" clId="{027F2E5F-2D36-4926-88DF-74133BE7F465}" dt="2022-02-11T18:03:43.820" v="6018"/>
        <pc:sldMkLst>
          <pc:docMk/>
          <pc:sldMk cId="3397413828" sldId="419"/>
        </pc:sldMkLst>
        <pc:spChg chg="mod">
          <ac:chgData name="Sujoy Sikdar" userId="461f446da299a2d6" providerId="LiveId" clId="{027F2E5F-2D36-4926-88DF-74133BE7F465}" dt="2022-02-11T17:51:00.668" v="5835" actId="20577"/>
          <ac:spMkLst>
            <pc:docMk/>
            <pc:sldMk cId="3397413828" sldId="419"/>
            <ac:spMk id="2" creationId="{8166D5D0-0ECD-4B73-B45C-6FEE44283039}"/>
          </ac:spMkLst>
        </pc:spChg>
        <pc:spChg chg="del">
          <ac:chgData name="Sujoy Sikdar" userId="461f446da299a2d6" providerId="LiveId" clId="{027F2E5F-2D36-4926-88DF-74133BE7F465}" dt="2022-02-11T17:51:04.255" v="5836" actId="478"/>
          <ac:spMkLst>
            <pc:docMk/>
            <pc:sldMk cId="3397413828" sldId="419"/>
            <ac:spMk id="3" creationId="{72BBED50-5AB3-40DE-B66E-C05BFFD22DCE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5" creationId="{B82B51CF-B9A1-47DC-B369-C25FC5EE4985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6" creationId="{B8E5254C-3D28-4C57-92C6-45E980FCEF8B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7" creationId="{FD6E4ACB-1E0E-4D58-ABE6-D31B0E52D331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8" creationId="{C3A71B7F-D32C-4635-A2CF-5E5D4052992F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9" creationId="{3CCC513F-EBFB-4D6C-9B19-BADEDEEE6100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12" creationId="{F2A01359-3BE0-4729-9CA9-78029C1E15CC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13" creationId="{FE01B3D5-8C1A-4396-8AB6-0C8749E1DBFF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14" creationId="{5014CEF5-46B1-4B3A-9EE2-E6A14F00D342}"/>
          </ac:spMkLst>
        </pc:spChg>
        <pc:spChg chg="add mod">
          <ac:chgData name="Sujoy Sikdar" userId="461f446da299a2d6" providerId="LiveId" clId="{027F2E5F-2D36-4926-88DF-74133BE7F465}" dt="2022-02-11T17:54:22.616" v="5900" actId="1038"/>
          <ac:spMkLst>
            <pc:docMk/>
            <pc:sldMk cId="3397413828" sldId="419"/>
            <ac:spMk id="15" creationId="{45D0A4CA-D8B5-46DD-98F5-1F97A206166C}"/>
          </ac:spMkLst>
        </pc:spChg>
        <pc:spChg chg="add mod">
          <ac:chgData name="Sujoy Sikdar" userId="461f446da299a2d6" providerId="LiveId" clId="{027F2E5F-2D36-4926-88DF-74133BE7F465}" dt="2022-02-11T17:54:54.515" v="5904" actId="688"/>
          <ac:spMkLst>
            <pc:docMk/>
            <pc:sldMk cId="3397413828" sldId="419"/>
            <ac:spMk id="16" creationId="{60B45EDD-6132-4D03-B58F-14EA91A7DD00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17" creationId="{67C77534-D472-4629-B2B9-5DE7B8A246F2}"/>
          </ac:spMkLst>
        </pc:spChg>
        <pc:spChg chg="add del mod">
          <ac:chgData name="Sujoy Sikdar" userId="461f446da299a2d6" providerId="LiveId" clId="{027F2E5F-2D36-4926-88DF-74133BE7F465}" dt="2022-02-11T17:56:06.770" v="5938" actId="478"/>
          <ac:spMkLst>
            <pc:docMk/>
            <pc:sldMk cId="3397413828" sldId="419"/>
            <ac:spMk id="19" creationId="{C184F03A-9466-4771-8813-181C83824D55}"/>
          </ac:spMkLst>
        </pc:spChg>
        <pc:spChg chg="add mod">
          <ac:chgData name="Sujoy Sikdar" userId="461f446da299a2d6" providerId="LiveId" clId="{027F2E5F-2D36-4926-88DF-74133BE7F465}" dt="2022-02-11T17:55:30.677" v="5922" actId="1076"/>
          <ac:spMkLst>
            <pc:docMk/>
            <pc:sldMk cId="3397413828" sldId="419"/>
            <ac:spMk id="20" creationId="{2FDE8DBB-25CA-413F-9FCA-335580EB35B0}"/>
          </ac:spMkLst>
        </pc:spChg>
        <pc:spChg chg="add mod">
          <ac:chgData name="Sujoy Sikdar" userId="461f446da299a2d6" providerId="LiveId" clId="{027F2E5F-2D36-4926-88DF-74133BE7F465}" dt="2022-02-11T17:55:03.235" v="5907"/>
          <ac:spMkLst>
            <pc:docMk/>
            <pc:sldMk cId="3397413828" sldId="419"/>
            <ac:spMk id="21" creationId="{EE45BCB1-DDE1-432D-8D04-D7227D64C5BA}"/>
          </ac:spMkLst>
        </pc:spChg>
        <pc:spChg chg="add mod">
          <ac:chgData name="Sujoy Sikdar" userId="461f446da299a2d6" providerId="LiveId" clId="{027F2E5F-2D36-4926-88DF-74133BE7F465}" dt="2022-02-11T17:55:04.736" v="5908"/>
          <ac:spMkLst>
            <pc:docMk/>
            <pc:sldMk cId="3397413828" sldId="419"/>
            <ac:spMk id="22" creationId="{9C28C5EC-1CE8-47ED-B5C0-513F5622B68D}"/>
          </ac:spMkLst>
        </pc:spChg>
        <pc:spChg chg="add mod">
          <ac:chgData name="Sujoy Sikdar" userId="461f446da299a2d6" providerId="LiveId" clId="{027F2E5F-2D36-4926-88DF-74133BE7F465}" dt="2022-02-11T17:55:08.582" v="5910" actId="1076"/>
          <ac:spMkLst>
            <pc:docMk/>
            <pc:sldMk cId="3397413828" sldId="419"/>
            <ac:spMk id="23" creationId="{B6A3A40E-100C-4D78-8AA6-DF750A60AA3F}"/>
          </ac:spMkLst>
        </pc:spChg>
        <pc:spChg chg="add mod">
          <ac:chgData name="Sujoy Sikdar" userId="461f446da299a2d6" providerId="LiveId" clId="{027F2E5F-2D36-4926-88DF-74133BE7F465}" dt="2022-02-11T17:55:11.819" v="5912" actId="1076"/>
          <ac:spMkLst>
            <pc:docMk/>
            <pc:sldMk cId="3397413828" sldId="419"/>
            <ac:spMk id="24" creationId="{0366F021-8842-4813-9A83-BBCC85CAC925}"/>
          </ac:spMkLst>
        </pc:spChg>
        <pc:spChg chg="add mod">
          <ac:chgData name="Sujoy Sikdar" userId="461f446da299a2d6" providerId="LiveId" clId="{027F2E5F-2D36-4926-88DF-74133BE7F465}" dt="2022-02-11T17:55:14.124" v="5914" actId="1076"/>
          <ac:spMkLst>
            <pc:docMk/>
            <pc:sldMk cId="3397413828" sldId="419"/>
            <ac:spMk id="25" creationId="{D77F280E-07B6-45AA-9B79-379160009C6E}"/>
          </ac:spMkLst>
        </pc:spChg>
        <pc:spChg chg="add mod">
          <ac:chgData name="Sujoy Sikdar" userId="461f446da299a2d6" providerId="LiveId" clId="{027F2E5F-2D36-4926-88DF-74133BE7F465}" dt="2022-02-11T17:55:16.903" v="5916" actId="1076"/>
          <ac:spMkLst>
            <pc:docMk/>
            <pc:sldMk cId="3397413828" sldId="419"/>
            <ac:spMk id="26" creationId="{4CE7118B-6B96-41F1-943C-F625BFF14557}"/>
          </ac:spMkLst>
        </pc:spChg>
        <pc:spChg chg="add mod">
          <ac:chgData name="Sujoy Sikdar" userId="461f446da299a2d6" providerId="LiveId" clId="{027F2E5F-2D36-4926-88DF-74133BE7F465}" dt="2022-02-11T17:55:21.273" v="5918" actId="1076"/>
          <ac:spMkLst>
            <pc:docMk/>
            <pc:sldMk cId="3397413828" sldId="419"/>
            <ac:spMk id="27" creationId="{059F7B3B-1C46-43BD-B779-D3A80D1164E7}"/>
          </ac:spMkLst>
        </pc:spChg>
        <pc:spChg chg="add mod">
          <ac:chgData name="Sujoy Sikdar" userId="461f446da299a2d6" providerId="LiveId" clId="{027F2E5F-2D36-4926-88DF-74133BE7F465}" dt="2022-02-11T17:55:22.762" v="5919"/>
          <ac:spMkLst>
            <pc:docMk/>
            <pc:sldMk cId="3397413828" sldId="419"/>
            <ac:spMk id="28" creationId="{A98BB6F4-3C73-498C-8B96-34DADEF87F98}"/>
          </ac:spMkLst>
        </pc:spChg>
        <pc:spChg chg="add mod">
          <ac:chgData name="Sujoy Sikdar" userId="461f446da299a2d6" providerId="LiveId" clId="{027F2E5F-2D36-4926-88DF-74133BE7F465}" dt="2022-02-11T17:55:28.568" v="5921" actId="1076"/>
          <ac:spMkLst>
            <pc:docMk/>
            <pc:sldMk cId="3397413828" sldId="419"/>
            <ac:spMk id="29" creationId="{3CD60B6C-F4BB-402B-A51D-7ACB522C5E70}"/>
          </ac:spMkLst>
        </pc:spChg>
        <pc:spChg chg="add mod">
          <ac:chgData name="Sujoy Sikdar" userId="461f446da299a2d6" providerId="LiveId" clId="{027F2E5F-2D36-4926-88DF-74133BE7F465}" dt="2022-02-11T17:55:36.908" v="5924" actId="1076"/>
          <ac:spMkLst>
            <pc:docMk/>
            <pc:sldMk cId="3397413828" sldId="419"/>
            <ac:spMk id="30" creationId="{BB0E43AE-5720-4633-AB36-E60399208367}"/>
          </ac:spMkLst>
        </pc:spChg>
        <pc:spChg chg="add mod">
          <ac:chgData name="Sujoy Sikdar" userId="461f446da299a2d6" providerId="LiveId" clId="{027F2E5F-2D36-4926-88DF-74133BE7F465}" dt="2022-02-11T17:55:36.908" v="5924" actId="1076"/>
          <ac:spMkLst>
            <pc:docMk/>
            <pc:sldMk cId="3397413828" sldId="419"/>
            <ac:spMk id="31" creationId="{1B5F01B3-C3B0-4739-8FB9-E20483431F50}"/>
          </ac:spMkLst>
        </pc:spChg>
        <pc:spChg chg="add mod">
          <ac:chgData name="Sujoy Sikdar" userId="461f446da299a2d6" providerId="LiveId" clId="{027F2E5F-2D36-4926-88DF-74133BE7F465}" dt="2022-02-11T17:55:36.908" v="5924" actId="1076"/>
          <ac:spMkLst>
            <pc:docMk/>
            <pc:sldMk cId="3397413828" sldId="419"/>
            <ac:spMk id="32" creationId="{93B6AFF4-A52C-4BCE-A761-82A7E728A8C2}"/>
          </ac:spMkLst>
        </pc:spChg>
        <pc:spChg chg="add mod">
          <ac:chgData name="Sujoy Sikdar" userId="461f446da299a2d6" providerId="LiveId" clId="{027F2E5F-2D36-4926-88DF-74133BE7F465}" dt="2022-02-11T17:55:36.908" v="5924" actId="1076"/>
          <ac:spMkLst>
            <pc:docMk/>
            <pc:sldMk cId="3397413828" sldId="419"/>
            <ac:spMk id="33" creationId="{CCA659B1-142B-4224-8A47-895DE6D04FDE}"/>
          </ac:spMkLst>
        </pc:spChg>
        <pc:spChg chg="add mod">
          <ac:chgData name="Sujoy Sikdar" userId="461f446da299a2d6" providerId="LiveId" clId="{027F2E5F-2D36-4926-88DF-74133BE7F465}" dt="2022-02-11T17:55:45.493" v="5927" actId="1076"/>
          <ac:spMkLst>
            <pc:docMk/>
            <pc:sldMk cId="3397413828" sldId="419"/>
            <ac:spMk id="34" creationId="{F2152700-A35F-4BCC-B3A2-1D9E8688F6E8}"/>
          </ac:spMkLst>
        </pc:spChg>
        <pc:spChg chg="add mod">
          <ac:chgData name="Sujoy Sikdar" userId="461f446da299a2d6" providerId="LiveId" clId="{027F2E5F-2D36-4926-88DF-74133BE7F465}" dt="2022-02-11T17:55:45.493" v="5927" actId="1076"/>
          <ac:spMkLst>
            <pc:docMk/>
            <pc:sldMk cId="3397413828" sldId="419"/>
            <ac:spMk id="35" creationId="{CF3E3B12-891A-4B6F-BB01-8219A5D1733E}"/>
          </ac:spMkLst>
        </pc:spChg>
        <pc:spChg chg="add mod">
          <ac:chgData name="Sujoy Sikdar" userId="461f446da299a2d6" providerId="LiveId" clId="{027F2E5F-2D36-4926-88DF-74133BE7F465}" dt="2022-02-11T17:55:45.493" v="5927" actId="1076"/>
          <ac:spMkLst>
            <pc:docMk/>
            <pc:sldMk cId="3397413828" sldId="419"/>
            <ac:spMk id="36" creationId="{0AEC4760-E4F8-4DF4-B9B8-8FDB34E6AAF5}"/>
          </ac:spMkLst>
        </pc:spChg>
        <pc:spChg chg="add mod">
          <ac:chgData name="Sujoy Sikdar" userId="461f446da299a2d6" providerId="LiveId" clId="{027F2E5F-2D36-4926-88DF-74133BE7F465}" dt="2022-02-11T17:55:45.493" v="5927" actId="1076"/>
          <ac:spMkLst>
            <pc:docMk/>
            <pc:sldMk cId="3397413828" sldId="419"/>
            <ac:spMk id="37" creationId="{3369AFA9-6D8F-4505-BD69-ED4B4419C66F}"/>
          </ac:spMkLst>
        </pc:spChg>
        <pc:spChg chg="add mod">
          <ac:chgData name="Sujoy Sikdar" userId="461f446da299a2d6" providerId="LiveId" clId="{027F2E5F-2D36-4926-88DF-74133BE7F465}" dt="2022-02-11T17:55:53.478" v="5931" actId="1076"/>
          <ac:spMkLst>
            <pc:docMk/>
            <pc:sldMk cId="3397413828" sldId="419"/>
            <ac:spMk id="38" creationId="{1A36466C-B55D-499D-BA56-09CB257BD4C3}"/>
          </ac:spMkLst>
        </pc:spChg>
        <pc:spChg chg="add mod">
          <ac:chgData name="Sujoy Sikdar" userId="461f446da299a2d6" providerId="LiveId" clId="{027F2E5F-2D36-4926-88DF-74133BE7F465}" dt="2022-02-11T17:55:56.155" v="5932" actId="1076"/>
          <ac:spMkLst>
            <pc:docMk/>
            <pc:sldMk cId="3397413828" sldId="419"/>
            <ac:spMk id="39" creationId="{B0420182-C0B8-4757-8637-FDDDAF905988}"/>
          </ac:spMkLst>
        </pc:spChg>
        <pc:spChg chg="add mod">
          <ac:chgData name="Sujoy Sikdar" userId="461f446da299a2d6" providerId="LiveId" clId="{027F2E5F-2D36-4926-88DF-74133BE7F465}" dt="2022-02-11T17:55:57.250" v="5933" actId="1076"/>
          <ac:spMkLst>
            <pc:docMk/>
            <pc:sldMk cId="3397413828" sldId="419"/>
            <ac:spMk id="40" creationId="{9263737F-D90D-43C0-BBD3-443C8B217E73}"/>
          </ac:spMkLst>
        </pc:spChg>
        <pc:spChg chg="add mod">
          <ac:chgData name="Sujoy Sikdar" userId="461f446da299a2d6" providerId="LiveId" clId="{027F2E5F-2D36-4926-88DF-74133BE7F465}" dt="2022-02-11T17:56:00.829" v="5935" actId="1076"/>
          <ac:spMkLst>
            <pc:docMk/>
            <pc:sldMk cId="3397413828" sldId="419"/>
            <ac:spMk id="41" creationId="{B9ED6B52-7750-44BE-9377-BD0B43424C00}"/>
          </ac:spMkLst>
        </pc:spChg>
        <pc:spChg chg="add mod">
          <ac:chgData name="Sujoy Sikdar" userId="461f446da299a2d6" providerId="LiveId" clId="{027F2E5F-2D36-4926-88DF-74133BE7F465}" dt="2022-02-11T17:56:09.062" v="5939"/>
          <ac:spMkLst>
            <pc:docMk/>
            <pc:sldMk cId="3397413828" sldId="419"/>
            <ac:spMk id="42" creationId="{4D4A2B64-7F56-434F-A123-41C90BED1BEA}"/>
          </ac:spMkLst>
        </pc:spChg>
        <pc:spChg chg="add mod">
          <ac:chgData name="Sujoy Sikdar" userId="461f446da299a2d6" providerId="LiveId" clId="{027F2E5F-2D36-4926-88DF-74133BE7F465}" dt="2022-02-11T17:56:12.458" v="5941" actId="1076"/>
          <ac:spMkLst>
            <pc:docMk/>
            <pc:sldMk cId="3397413828" sldId="419"/>
            <ac:spMk id="43" creationId="{4BF16F06-99F9-48CC-9790-087BD59BFEDA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44" creationId="{08470365-EE26-4680-BB30-47AB9F019878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45" creationId="{3866110F-0B05-4927-8855-85B16356287A}"/>
          </ac:spMkLst>
        </pc:spChg>
        <pc:spChg chg="add mod">
          <ac:chgData name="Sujoy Sikdar" userId="461f446da299a2d6" providerId="LiveId" clId="{027F2E5F-2D36-4926-88DF-74133BE7F465}" dt="2022-02-11T17:56:21.293" v="5947" actId="1076"/>
          <ac:spMkLst>
            <pc:docMk/>
            <pc:sldMk cId="3397413828" sldId="419"/>
            <ac:spMk id="46" creationId="{5930961F-9390-4613-B108-075EB49A94DB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47" creationId="{B5EB584F-7035-4B82-A952-91C6D4474CA3}"/>
          </ac:spMkLst>
        </pc:spChg>
        <pc:spChg chg="add del mod">
          <ac:chgData name="Sujoy Sikdar" userId="461f446da299a2d6" providerId="LiveId" clId="{027F2E5F-2D36-4926-88DF-74133BE7F465}" dt="2022-02-11T17:56:31.759" v="5954" actId="21"/>
          <ac:spMkLst>
            <pc:docMk/>
            <pc:sldMk cId="3397413828" sldId="419"/>
            <ac:spMk id="48" creationId="{3FA676CC-295D-415C-B621-0BD3AC5D5822}"/>
          </ac:spMkLst>
        </pc:spChg>
        <pc:spChg chg="add mod">
          <ac:chgData name="Sujoy Sikdar" userId="461f446da299a2d6" providerId="LiveId" clId="{027F2E5F-2D36-4926-88DF-74133BE7F465}" dt="2022-02-11T17:56:29.069" v="5953" actId="1076"/>
          <ac:spMkLst>
            <pc:docMk/>
            <pc:sldMk cId="3397413828" sldId="419"/>
            <ac:spMk id="49" creationId="{007357B8-1A6B-4765-8B69-C4DFB7212BC6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0" creationId="{5CC36576-0A62-40C4-93F9-41D6891F357A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1" creationId="{8DFA9BD1-B8ED-46B9-9E23-BA8F93907B21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2" creationId="{7C5C2868-3CB9-484F-99F8-AC6D57E4946D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3" creationId="{125976CE-6F44-460C-872E-72BF25F8F157}"/>
          </ac:spMkLst>
        </pc:spChg>
        <pc:spChg chg="add mod">
          <ac:chgData name="Sujoy Sikdar" userId="461f446da299a2d6" providerId="LiveId" clId="{027F2E5F-2D36-4926-88DF-74133BE7F465}" dt="2022-02-11T17:56:32.947" v="5955"/>
          <ac:spMkLst>
            <pc:docMk/>
            <pc:sldMk cId="3397413828" sldId="419"/>
            <ac:spMk id="54" creationId="{1C53F35C-3A49-4E2C-8067-018540110F9E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5" creationId="{0442A74A-0164-4299-84D0-67B4E97E96FF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6" creationId="{4FF889A7-0F6C-4236-8B99-1FA1D678B56E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7" creationId="{4C8BEC30-B75C-4EEE-A982-FA3C7C67F276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8" creationId="{1C2A2CF2-93FD-4C78-951A-4F7C14A487A5}"/>
          </ac:spMkLst>
        </pc:spChg>
        <pc:spChg chg="add mod">
          <ac:chgData name="Sujoy Sikdar" userId="461f446da299a2d6" providerId="LiveId" clId="{027F2E5F-2D36-4926-88DF-74133BE7F465}" dt="2022-02-11T17:56:38.404" v="5957" actId="1076"/>
          <ac:spMkLst>
            <pc:docMk/>
            <pc:sldMk cId="3397413828" sldId="419"/>
            <ac:spMk id="59" creationId="{DCBD8736-ECC1-4B28-A8EC-D909B9C250FB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0" creationId="{25A32390-2DFF-4FA6-A0C3-3E0D2DD9A44A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1" creationId="{C0DC4679-9ADC-4B30-97CF-600F5B942F17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2" creationId="{D2327F7B-31C6-474B-9CF1-4EDF6AAFCE14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3" creationId="{38BFE1C1-A3CE-469B-BBF4-D27FA0CFBA4B}"/>
          </ac:spMkLst>
        </pc:spChg>
        <pc:spChg chg="add mod">
          <ac:chgData name="Sujoy Sikdar" userId="461f446da299a2d6" providerId="LiveId" clId="{027F2E5F-2D36-4926-88DF-74133BE7F465}" dt="2022-02-11T17:56:43.137" v="5959" actId="1076"/>
          <ac:spMkLst>
            <pc:docMk/>
            <pc:sldMk cId="3397413828" sldId="419"/>
            <ac:spMk id="64" creationId="{7462CD74-398E-4AFA-9AD9-68FF1B7F5A7F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5" creationId="{4352409C-0167-4308-B7AF-DAD168D242C3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6" creationId="{3754069C-E005-4F5D-88DB-53EDB2950B13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7" creationId="{75D673BC-571E-472C-9D29-BBF956605331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8" creationId="{AF6E6B85-E3C4-4B19-9295-95FCFB70BA35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69" creationId="{44F91DCF-76AD-4429-8FCE-6E3EF7C5E8F3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70" creationId="{11C81732-8BC4-43B5-BF14-A6CC4A5CCDD5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71" creationId="{EF15E366-D4D3-4537-BF9A-BE13C9ECBED4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72" creationId="{4124A7C2-897D-4B34-AEBA-B22B5DB88A85}"/>
          </ac:spMkLst>
        </pc:spChg>
        <pc:spChg chg="add mod">
          <ac:chgData name="Sujoy Sikdar" userId="461f446da299a2d6" providerId="LiveId" clId="{027F2E5F-2D36-4926-88DF-74133BE7F465}" dt="2022-02-11T17:56:50.887" v="5961" actId="1076"/>
          <ac:spMkLst>
            <pc:docMk/>
            <pc:sldMk cId="3397413828" sldId="419"/>
            <ac:spMk id="73" creationId="{4F79B8F3-AD7C-4920-A13C-0FC20A40B706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4" creationId="{991F2241-85F5-4374-8661-C865D079A680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5" creationId="{7BB55D8B-3E8F-473C-B6A8-8A056FBAAA5D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6" creationId="{0D9A5E58-767C-435C-8D97-25D353E50CEB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7" creationId="{A3E51260-2632-4491-8A5F-8D8364A22684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8" creationId="{36DADAA5-829C-40BB-987A-6B1383AEFA1F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79" creationId="{4FFCE342-58BD-450A-9A71-72693BBEEAE9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80" creationId="{F26C3ACF-348B-437E-83BC-1694C3FCE125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81" creationId="{D8A94528-F0D6-4BF9-9D6D-800C5C04D7EC}"/>
          </ac:spMkLst>
        </pc:spChg>
        <pc:spChg chg="add mod">
          <ac:chgData name="Sujoy Sikdar" userId="461f446da299a2d6" providerId="LiveId" clId="{027F2E5F-2D36-4926-88DF-74133BE7F465}" dt="2022-02-11T17:56:57.050" v="5963" actId="1076"/>
          <ac:spMkLst>
            <pc:docMk/>
            <pc:sldMk cId="3397413828" sldId="419"/>
            <ac:spMk id="82" creationId="{2A8FFB2D-704D-416E-8E2B-EF979FA2E718}"/>
          </ac:spMkLst>
        </pc:spChg>
        <pc:spChg chg="add del mod">
          <ac:chgData name="Sujoy Sikdar" userId="461f446da299a2d6" providerId="LiveId" clId="{027F2E5F-2D36-4926-88DF-74133BE7F465}" dt="2022-02-11T17:57:14.349" v="5967" actId="478"/>
          <ac:spMkLst>
            <pc:docMk/>
            <pc:sldMk cId="3397413828" sldId="419"/>
            <ac:spMk id="83" creationId="{5DF89E41-A85D-45C6-AF8F-A092006E4F22}"/>
          </ac:spMkLst>
        </pc:spChg>
        <pc:spChg chg="add del mod">
          <ac:chgData name="Sujoy Sikdar" userId="461f446da299a2d6" providerId="LiveId" clId="{027F2E5F-2D36-4926-88DF-74133BE7F465}" dt="2022-02-11T17:57:11.781" v="5966" actId="478"/>
          <ac:spMkLst>
            <pc:docMk/>
            <pc:sldMk cId="3397413828" sldId="419"/>
            <ac:spMk id="84" creationId="{BF120B5E-76B1-4755-B54A-BAD34556B6E8}"/>
          </ac:spMkLst>
        </pc:spChg>
        <pc:spChg chg="add mod">
          <ac:chgData name="Sujoy Sikdar" userId="461f446da299a2d6" providerId="LiveId" clId="{027F2E5F-2D36-4926-88DF-74133BE7F465}" dt="2022-02-11T17:57:08.450" v="5965" actId="1076"/>
          <ac:spMkLst>
            <pc:docMk/>
            <pc:sldMk cId="3397413828" sldId="419"/>
            <ac:spMk id="85" creationId="{9A3A752F-0CC2-4086-8324-D158F0A8FF28}"/>
          </ac:spMkLst>
        </pc:spChg>
        <pc:spChg chg="add mod">
          <ac:chgData name="Sujoy Sikdar" userId="461f446da299a2d6" providerId="LiveId" clId="{027F2E5F-2D36-4926-88DF-74133BE7F465}" dt="2022-02-11T17:57:08.450" v="5965" actId="1076"/>
          <ac:spMkLst>
            <pc:docMk/>
            <pc:sldMk cId="3397413828" sldId="419"/>
            <ac:spMk id="86" creationId="{260DD7F3-9DD2-4329-9E6E-85C1CD6A9AC1}"/>
          </ac:spMkLst>
        </pc:spChg>
        <pc:spChg chg="add mod ord">
          <ac:chgData name="Sujoy Sikdar" userId="461f446da299a2d6" providerId="LiveId" clId="{027F2E5F-2D36-4926-88DF-74133BE7F465}" dt="2022-02-11T17:57:35.318" v="5971" actId="167"/>
          <ac:spMkLst>
            <pc:docMk/>
            <pc:sldMk cId="3397413828" sldId="419"/>
            <ac:spMk id="87" creationId="{F5C319EB-5D71-4A02-80A6-B4C328D37DB1}"/>
          </ac:spMkLst>
        </pc:spChg>
        <pc:spChg chg="add mod">
          <ac:chgData name="Sujoy Sikdar" userId="461f446da299a2d6" providerId="LiveId" clId="{027F2E5F-2D36-4926-88DF-74133BE7F465}" dt="2022-02-11T17:57:47.436" v="5976" actId="20577"/>
          <ac:spMkLst>
            <pc:docMk/>
            <pc:sldMk cId="3397413828" sldId="419"/>
            <ac:spMk id="88" creationId="{703E3713-2BAF-45EF-B595-9D1590A858C5}"/>
          </ac:spMkLst>
        </pc:spChg>
        <pc:cxnChg chg="add mod">
          <ac:chgData name="Sujoy Sikdar" userId="461f446da299a2d6" providerId="LiveId" clId="{027F2E5F-2D36-4926-88DF-74133BE7F465}" dt="2022-02-11T17:54:22.616" v="5900" actId="1038"/>
          <ac:cxnSpMkLst>
            <pc:docMk/>
            <pc:sldMk cId="3397413828" sldId="419"/>
            <ac:cxnSpMk id="11" creationId="{68B4999A-0DB4-4ECF-9EDB-F41374CEAF7B}"/>
          </ac:cxnSpMkLst>
        </pc:cxnChg>
        <pc:cxnChg chg="add del mod">
          <ac:chgData name="Sujoy Sikdar" userId="461f446da299a2d6" providerId="LiveId" clId="{027F2E5F-2D36-4926-88DF-74133BE7F465}" dt="2022-02-11T17:56:03.027" v="5937" actId="478"/>
          <ac:cxnSpMkLst>
            <pc:docMk/>
            <pc:sldMk cId="3397413828" sldId="419"/>
            <ac:cxnSpMk id="18" creationId="{461DFD04-4DEE-4867-ABE4-E157CCCB85FD}"/>
          </ac:cxnSpMkLst>
        </pc:cxnChg>
      </pc:sldChg>
      <pc:sldChg chg="addSp delSp modSp new mod">
        <pc:chgData name="Sujoy Sikdar" userId="461f446da299a2d6" providerId="LiveId" clId="{027F2E5F-2D36-4926-88DF-74133BE7F465}" dt="2022-02-11T18:06:55.968" v="6178" actId="1076"/>
        <pc:sldMkLst>
          <pc:docMk/>
          <pc:sldMk cId="3412759590" sldId="420"/>
        </pc:sldMkLst>
        <pc:spChg chg="mod">
          <ac:chgData name="Sujoy Sikdar" userId="461f446da299a2d6" providerId="LiveId" clId="{027F2E5F-2D36-4926-88DF-74133BE7F465}" dt="2022-02-11T18:06:43.300" v="6173" actId="20577"/>
          <ac:spMkLst>
            <pc:docMk/>
            <pc:sldMk cId="3412759590" sldId="420"/>
            <ac:spMk id="2" creationId="{A95FF0F0-8501-4BA6-AB39-481CD611BDF0}"/>
          </ac:spMkLst>
        </pc:spChg>
        <pc:spChg chg="del">
          <ac:chgData name="Sujoy Sikdar" userId="461f446da299a2d6" providerId="LiveId" clId="{027F2E5F-2D36-4926-88DF-74133BE7F465}" dt="2022-02-11T18:06:46.349" v="6174" actId="478"/>
          <ac:spMkLst>
            <pc:docMk/>
            <pc:sldMk cId="3412759590" sldId="420"/>
            <ac:spMk id="3" creationId="{49BD2EC5-3044-4BC6-9470-211DE47B0E68}"/>
          </ac:spMkLst>
        </pc:spChg>
        <pc:picChg chg="add mod">
          <ac:chgData name="Sujoy Sikdar" userId="461f446da299a2d6" providerId="LiveId" clId="{027F2E5F-2D36-4926-88DF-74133BE7F465}" dt="2022-02-11T18:06:55.968" v="6178" actId="1076"/>
          <ac:picMkLst>
            <pc:docMk/>
            <pc:sldMk cId="3412759590" sldId="420"/>
            <ac:picMk id="6" creationId="{6423082C-37B4-4CF7-A7C0-7F33B0F7E7D3}"/>
          </ac:picMkLst>
        </pc:picChg>
      </pc:sldChg>
    </pc:docChg>
  </pc:docChgLst>
  <pc:docChgLst>
    <pc:chgData name="Sujoy Sikdar" userId="461f446da299a2d6" providerId="LiveId" clId="{B552E529-2037-4F5C-AA1B-ECF6445ECF5A}"/>
    <pc:docChg chg="undo redo custSel addSld delSld modSld sldOrd">
      <pc:chgData name="Sujoy Sikdar" userId="461f446da299a2d6" providerId="LiveId" clId="{B552E529-2037-4F5C-AA1B-ECF6445ECF5A}" dt="2022-02-19T04:17:57.761" v="8946" actId="20577"/>
      <pc:docMkLst>
        <pc:docMk/>
      </pc:docMkLst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241170565" sldId="276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242323661" sldId="277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4215603128" sldId="278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259632059" sldId="280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455293715" sldId="284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173246126" sldId="353"/>
        </pc:sldMkLst>
      </pc:sldChg>
      <pc:sldChg chg="addSp delSp modSp add del mod modAnim">
        <pc:chgData name="Sujoy Sikdar" userId="461f446da299a2d6" providerId="LiveId" clId="{B552E529-2037-4F5C-AA1B-ECF6445ECF5A}" dt="2022-02-18T13:13:50.977" v="5604" actId="1038"/>
        <pc:sldMkLst>
          <pc:docMk/>
          <pc:sldMk cId="3899050996" sldId="354"/>
        </pc:sldMkLst>
        <pc:spChg chg="mod">
          <ac:chgData name="Sujoy Sikdar" userId="461f446da299a2d6" providerId="LiveId" clId="{B552E529-2037-4F5C-AA1B-ECF6445ECF5A}" dt="2022-02-18T13:11:59.628" v="5403" actId="108"/>
          <ac:spMkLst>
            <pc:docMk/>
            <pc:sldMk cId="3899050996" sldId="354"/>
            <ac:spMk id="5" creationId="{545B5B54-1D9A-486A-8BF9-A80BAF25F0DB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6" creationId="{AD3CFDC8-096B-4A42-BD76-7E7A092C2D16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9" creationId="{B6043865-8227-457E-8303-F603443C7E4B}"/>
          </ac:spMkLst>
        </pc:spChg>
        <pc:spChg chg="mod">
          <ac:chgData name="Sujoy Sikdar" userId="461f446da299a2d6" providerId="LiveId" clId="{B552E529-2037-4F5C-AA1B-ECF6445ECF5A}" dt="2022-02-18T13:11:21.462" v="5400" actId="1036"/>
          <ac:spMkLst>
            <pc:docMk/>
            <pc:sldMk cId="3899050996" sldId="354"/>
            <ac:spMk id="10" creationId="{E01745D8-5109-4738-8BAA-0582663CF7B3}"/>
          </ac:spMkLst>
        </pc:spChg>
        <pc:spChg chg="add mod">
          <ac:chgData name="Sujoy Sikdar" userId="461f446da299a2d6" providerId="LiveId" clId="{B552E529-2037-4F5C-AA1B-ECF6445ECF5A}" dt="2022-02-18T13:13:50.977" v="5604" actId="1038"/>
          <ac:spMkLst>
            <pc:docMk/>
            <pc:sldMk cId="3899050996" sldId="354"/>
            <ac:spMk id="24" creationId="{1E346F4C-DB77-43A4-ABD4-85939B56E0FE}"/>
          </ac:spMkLst>
        </pc:spChg>
        <pc:spChg chg="add mod">
          <ac:chgData name="Sujoy Sikdar" userId="461f446da299a2d6" providerId="LiveId" clId="{B552E529-2037-4F5C-AA1B-ECF6445ECF5A}" dt="2022-02-18T13:13:50.977" v="5604" actId="1038"/>
          <ac:spMkLst>
            <pc:docMk/>
            <pc:sldMk cId="3899050996" sldId="354"/>
            <ac:spMk id="26" creationId="{DB45E308-D593-4243-BF0D-22AE8DF39D32}"/>
          </ac:spMkLst>
        </pc:spChg>
        <pc:spChg chg="add mod">
          <ac:chgData name="Sujoy Sikdar" userId="461f446da299a2d6" providerId="LiveId" clId="{B552E529-2037-4F5C-AA1B-ECF6445ECF5A}" dt="2022-02-18T13:13:50.977" v="5604" actId="1038"/>
          <ac:spMkLst>
            <pc:docMk/>
            <pc:sldMk cId="3899050996" sldId="354"/>
            <ac:spMk id="28" creationId="{44BA163F-315E-42D9-8912-767624084C6B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31" creationId="{A541CE1B-69A3-418B-A8AB-15911C84D20C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32" creationId="{249F1F73-94CB-48A0-A0BE-879E5FD5641C}"/>
          </ac:spMkLst>
        </pc:spChg>
        <pc:spChg chg="mod">
          <ac:chgData name="Sujoy Sikdar" userId="461f446da299a2d6" providerId="LiveId" clId="{B552E529-2037-4F5C-AA1B-ECF6445ECF5A}" dt="2022-02-18T13:11:21.462" v="5400" actId="1036"/>
          <ac:spMkLst>
            <pc:docMk/>
            <pc:sldMk cId="3899050996" sldId="354"/>
            <ac:spMk id="33" creationId="{944A1C03-1EBD-4C69-9E12-D42E57DCE0FC}"/>
          </ac:spMkLst>
        </pc:spChg>
        <pc:spChg chg="mod">
          <ac:chgData name="Sujoy Sikdar" userId="461f446da299a2d6" providerId="LiveId" clId="{B552E529-2037-4F5C-AA1B-ECF6445ECF5A}" dt="2022-02-18T13:13:02.027" v="5471"/>
          <ac:spMkLst>
            <pc:docMk/>
            <pc:sldMk cId="3899050996" sldId="354"/>
            <ac:spMk id="37" creationId="{502FAC6A-5EA8-4208-9954-84F6F517C5AC}"/>
          </ac:spMkLst>
        </pc:spChg>
        <pc:spChg chg="mod">
          <ac:chgData name="Sujoy Sikdar" userId="461f446da299a2d6" providerId="LiveId" clId="{B552E529-2037-4F5C-AA1B-ECF6445ECF5A}" dt="2022-02-18T13:13:02.027" v="5471"/>
          <ac:spMkLst>
            <pc:docMk/>
            <pc:sldMk cId="3899050996" sldId="354"/>
            <ac:spMk id="38" creationId="{7B759C7A-90CE-4807-9B37-3C39B6E8EDFD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42" creationId="{EF834D90-3F31-44A3-A070-25A25319616B}"/>
          </ac:spMkLst>
        </pc:spChg>
        <pc:spChg chg="mod">
          <ac:chgData name="Sujoy Sikdar" userId="461f446da299a2d6" providerId="LiveId" clId="{B552E529-2037-4F5C-AA1B-ECF6445ECF5A}" dt="2022-02-18T13:11:49.515" v="5402" actId="207"/>
          <ac:spMkLst>
            <pc:docMk/>
            <pc:sldMk cId="3899050996" sldId="354"/>
            <ac:spMk id="43" creationId="{B74D6AA3-DE6F-4250-B335-692C1C02939E}"/>
          </ac:spMkLst>
        </pc:spChg>
        <pc:spChg chg="mod">
          <ac:chgData name="Sujoy Sikdar" userId="461f446da299a2d6" providerId="LiveId" clId="{B552E529-2037-4F5C-AA1B-ECF6445ECF5A}" dt="2022-02-18T13:11:21.462" v="5400" actId="1036"/>
          <ac:spMkLst>
            <pc:docMk/>
            <pc:sldMk cId="3899050996" sldId="354"/>
            <ac:spMk id="44" creationId="{112ED973-593B-4CF5-99DF-83A374A513E8}"/>
          </ac:spMkLst>
        </pc:spChg>
        <pc:spChg chg="del">
          <ac:chgData name="Sujoy Sikdar" userId="461f446da299a2d6" providerId="LiveId" clId="{B552E529-2037-4F5C-AA1B-ECF6445ECF5A}" dt="2022-02-18T13:11:15.618" v="5371" actId="478"/>
          <ac:spMkLst>
            <pc:docMk/>
            <pc:sldMk cId="3899050996" sldId="354"/>
            <ac:spMk id="55" creationId="{102F9819-A5C1-477D-B01B-52F331286DFF}"/>
          </ac:spMkLst>
        </pc:spChg>
        <pc:grpChg chg="add del mod">
          <ac:chgData name="Sujoy Sikdar" userId="461f446da299a2d6" providerId="LiveId" clId="{B552E529-2037-4F5C-AA1B-ECF6445ECF5A}" dt="2022-02-18T13:13:25.983" v="5579" actId="478"/>
          <ac:grpSpMkLst>
            <pc:docMk/>
            <pc:sldMk cId="3899050996" sldId="354"/>
            <ac:grpSpMk id="34" creationId="{5EDF9A9C-57B0-4169-B98D-51AF74750048}"/>
          </ac:grpSpMkLst>
        </pc:grpChg>
        <pc:picChg chg="add mod">
          <ac:chgData name="Sujoy Sikdar" userId="461f446da299a2d6" providerId="LiveId" clId="{B552E529-2037-4F5C-AA1B-ECF6445ECF5A}" dt="2022-02-18T13:13:50.977" v="5604" actId="1038"/>
          <ac:picMkLst>
            <pc:docMk/>
            <pc:sldMk cId="3899050996" sldId="354"/>
            <ac:picMk id="25" creationId="{07967955-7857-4669-8FB3-7261BFF61E10}"/>
          </ac:picMkLst>
        </pc:pic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12" creationId="{750B143D-6E94-48A1-AD2E-B9B25108D227}"/>
          </ac:cxnSpMkLst>
        </pc:cxnChg>
        <pc:cxnChg chg="mod">
          <ac:chgData name="Sujoy Sikdar" userId="461f446da299a2d6" providerId="LiveId" clId="{B552E529-2037-4F5C-AA1B-ECF6445ECF5A}" dt="2022-02-18T13:11:21.462" v="5400" actId="1036"/>
          <ac:cxnSpMkLst>
            <pc:docMk/>
            <pc:sldMk cId="3899050996" sldId="354"/>
            <ac:cxnSpMk id="13" creationId="{CE625BCB-96D0-4D8A-A298-9FB8F5E3EF98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18" creationId="{0E65DFDE-CB79-4A2A-85C4-1739D0F06273}"/>
          </ac:cxnSpMkLst>
        </pc:cxnChg>
        <pc:cxnChg chg="add mod">
          <ac:chgData name="Sujoy Sikdar" userId="461f446da299a2d6" providerId="LiveId" clId="{B552E529-2037-4F5C-AA1B-ECF6445ECF5A}" dt="2022-02-18T13:13:50.977" v="5604" actId="1038"/>
          <ac:cxnSpMkLst>
            <pc:docMk/>
            <pc:sldMk cId="3899050996" sldId="354"/>
            <ac:cxnSpMk id="27" creationId="{A500F128-586F-462F-9E68-CEDDD59E7C10}"/>
          </ac:cxnSpMkLst>
        </pc:cxnChg>
        <pc:cxnChg chg="add mod">
          <ac:chgData name="Sujoy Sikdar" userId="461f446da299a2d6" providerId="LiveId" clId="{B552E529-2037-4F5C-AA1B-ECF6445ECF5A}" dt="2022-02-18T13:13:50.977" v="5604" actId="1038"/>
          <ac:cxnSpMkLst>
            <pc:docMk/>
            <pc:sldMk cId="3899050996" sldId="354"/>
            <ac:cxnSpMk id="29" creationId="{BCC8D536-3DAB-45F6-884F-9310ED5B51EE}"/>
          </ac:cxnSpMkLst>
        </pc:cxnChg>
        <pc:cxnChg chg="add mod">
          <ac:chgData name="Sujoy Sikdar" userId="461f446da299a2d6" providerId="LiveId" clId="{B552E529-2037-4F5C-AA1B-ECF6445ECF5A}" dt="2022-02-18T13:13:50.977" v="5604" actId="1038"/>
          <ac:cxnSpMkLst>
            <pc:docMk/>
            <pc:sldMk cId="3899050996" sldId="354"/>
            <ac:cxnSpMk id="30" creationId="{5148BBB8-E500-4A2E-8307-4483DDE161FF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35" creationId="{8470AEB1-8515-4AEA-969D-34C1F676C93C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36" creationId="{10F3F5A7-4347-47A1-A394-2C6322E1099E}"/>
          </ac:cxnSpMkLst>
        </pc:cxnChg>
        <pc:cxnChg chg="mod">
          <ac:chgData name="Sujoy Sikdar" userId="461f446da299a2d6" providerId="LiveId" clId="{B552E529-2037-4F5C-AA1B-ECF6445ECF5A}" dt="2022-02-18T13:11:21.462" v="5400" actId="1036"/>
          <ac:cxnSpMkLst>
            <pc:docMk/>
            <pc:sldMk cId="3899050996" sldId="354"/>
            <ac:cxnSpMk id="39" creationId="{E95D9BA4-0E59-4B97-8701-9150804E228F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45" creationId="{80637983-D148-4D79-9A53-7DF95324DDF3}"/>
          </ac:cxnSpMkLst>
        </pc:cxnChg>
        <pc:cxnChg chg="mod">
          <ac:chgData name="Sujoy Sikdar" userId="461f446da299a2d6" providerId="LiveId" clId="{B552E529-2037-4F5C-AA1B-ECF6445ECF5A}" dt="2022-02-18T13:11:49.515" v="5402" actId="207"/>
          <ac:cxnSpMkLst>
            <pc:docMk/>
            <pc:sldMk cId="3899050996" sldId="354"/>
            <ac:cxnSpMk id="48" creationId="{61E94EF0-8AAC-4C24-B319-29153C362770}"/>
          </ac:cxnSpMkLst>
        </pc:cxnChg>
        <pc:cxnChg chg="mod">
          <ac:chgData name="Sujoy Sikdar" userId="461f446da299a2d6" providerId="LiveId" clId="{B552E529-2037-4F5C-AA1B-ECF6445ECF5A}" dt="2022-02-18T13:11:21.462" v="5400" actId="1036"/>
          <ac:cxnSpMkLst>
            <pc:docMk/>
            <pc:sldMk cId="3899050996" sldId="354"/>
            <ac:cxnSpMk id="51" creationId="{C1E4F5EA-DFD4-4232-A084-CCE131AA06B4}"/>
          </ac:cxnSpMkLst>
        </pc:cxnChg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874225715" sldId="355"/>
        </pc:sldMkLst>
      </pc:sldChg>
      <pc:sldChg chg="delSp modSp add del mod delAnim modAnim">
        <pc:chgData name="Sujoy Sikdar" userId="461f446da299a2d6" providerId="LiveId" clId="{B552E529-2037-4F5C-AA1B-ECF6445ECF5A}" dt="2022-02-18T13:13:56.685" v="5605" actId="47"/>
        <pc:sldMkLst>
          <pc:docMk/>
          <pc:sldMk cId="3434617843" sldId="356"/>
        </pc:sldMkLst>
        <pc:spChg chg="del mod">
          <ac:chgData name="Sujoy Sikdar" userId="461f446da299a2d6" providerId="LiveId" clId="{B552E529-2037-4F5C-AA1B-ECF6445ECF5A}" dt="2022-02-18T13:12:59.693" v="5470" actId="21"/>
          <ac:spMkLst>
            <pc:docMk/>
            <pc:sldMk cId="3434617843" sldId="356"/>
            <ac:spMk id="5" creationId="{EC278B3D-A9C8-4E00-9099-B0E249BD086F}"/>
          </ac:spMkLst>
        </pc:spChg>
        <pc:spChg chg="del">
          <ac:chgData name="Sujoy Sikdar" userId="461f446da299a2d6" providerId="LiveId" clId="{B552E529-2037-4F5C-AA1B-ECF6445ECF5A}" dt="2022-02-18T13:12:28.889" v="5407" actId="478"/>
          <ac:spMkLst>
            <pc:docMk/>
            <pc:sldMk cId="3434617843" sldId="356"/>
            <ac:spMk id="6" creationId="{983A985F-5E6F-402A-98CA-ED8647A06DEA}"/>
          </ac:spMkLst>
        </pc:spChg>
        <pc:spChg chg="del">
          <ac:chgData name="Sujoy Sikdar" userId="461f446da299a2d6" providerId="LiveId" clId="{B552E529-2037-4F5C-AA1B-ECF6445ECF5A}" dt="2022-02-18T13:12:18.904" v="5404" actId="478"/>
          <ac:spMkLst>
            <pc:docMk/>
            <pc:sldMk cId="3434617843" sldId="356"/>
            <ac:spMk id="7" creationId="{540BE278-E8F8-4CA9-BD9F-2EF9D2B7EABA}"/>
          </ac:spMkLst>
        </pc:spChg>
        <pc:spChg chg="del">
          <ac:chgData name="Sujoy Sikdar" userId="461f446da299a2d6" providerId="LiveId" clId="{B552E529-2037-4F5C-AA1B-ECF6445ECF5A}" dt="2022-02-18T13:12:18.904" v="5404" actId="478"/>
          <ac:spMkLst>
            <pc:docMk/>
            <pc:sldMk cId="3434617843" sldId="356"/>
            <ac:spMk id="16" creationId="{6DF98012-38FC-41A0-A49A-EE6537E94EB6}"/>
          </ac:spMkLst>
        </pc:spChg>
        <pc:spChg chg="del mod">
          <ac:chgData name="Sujoy Sikdar" userId="461f446da299a2d6" providerId="LiveId" clId="{B552E529-2037-4F5C-AA1B-ECF6445ECF5A}" dt="2022-02-18T13:12:59.693" v="5470" actId="21"/>
          <ac:spMkLst>
            <pc:docMk/>
            <pc:sldMk cId="3434617843" sldId="356"/>
            <ac:spMk id="17" creationId="{F2A45FCA-77FE-42D1-936D-B17622B33A58}"/>
          </ac:spMkLst>
        </pc:spChg>
        <pc:spChg chg="del">
          <ac:chgData name="Sujoy Sikdar" userId="461f446da299a2d6" providerId="LiveId" clId="{B552E529-2037-4F5C-AA1B-ECF6445ECF5A}" dt="2022-02-18T13:12:18.904" v="5404" actId="478"/>
          <ac:spMkLst>
            <pc:docMk/>
            <pc:sldMk cId="3434617843" sldId="356"/>
            <ac:spMk id="28" creationId="{CB18F85F-B0EF-4D94-A4C2-79FB8FEB1D45}"/>
          </ac:spMkLst>
        </pc:spChg>
        <pc:spChg chg="del">
          <ac:chgData name="Sujoy Sikdar" userId="461f446da299a2d6" providerId="LiveId" clId="{B552E529-2037-4F5C-AA1B-ECF6445ECF5A}" dt="2022-02-18T13:12:18.904" v="5404" actId="478"/>
          <ac:spMkLst>
            <pc:docMk/>
            <pc:sldMk cId="3434617843" sldId="356"/>
            <ac:spMk id="29" creationId="{EE387DC2-E526-4377-A9AA-3A8719E5AF8F}"/>
          </ac:spMkLst>
        </pc:spChg>
        <pc:spChg chg="del mod">
          <ac:chgData name="Sujoy Sikdar" userId="461f446da299a2d6" providerId="LiveId" clId="{B552E529-2037-4F5C-AA1B-ECF6445ECF5A}" dt="2022-02-18T13:12:59.693" v="5470" actId="21"/>
          <ac:spMkLst>
            <pc:docMk/>
            <pc:sldMk cId="3434617843" sldId="356"/>
            <ac:spMk id="30" creationId="{3982D19C-47F2-4492-8FCF-026C2D65D73C}"/>
          </ac:spMkLst>
        </pc:spChg>
        <pc:grpChg chg="del">
          <ac:chgData name="Sujoy Sikdar" userId="461f446da299a2d6" providerId="LiveId" clId="{B552E529-2037-4F5C-AA1B-ECF6445ECF5A}" dt="2022-02-18T13:12:18.904" v="5404" actId="478"/>
          <ac:grpSpMkLst>
            <pc:docMk/>
            <pc:sldMk cId="3434617843" sldId="356"/>
            <ac:grpSpMk id="50" creationId="{CBCC63F9-B915-42B7-AF35-07EA402F1771}"/>
          </ac:grpSpMkLst>
        </pc:grpChg>
        <pc:grpChg chg="del">
          <ac:chgData name="Sujoy Sikdar" userId="461f446da299a2d6" providerId="LiveId" clId="{B552E529-2037-4F5C-AA1B-ECF6445ECF5A}" dt="2022-02-18T13:12:18.904" v="5404" actId="478"/>
          <ac:grpSpMkLst>
            <pc:docMk/>
            <pc:sldMk cId="3434617843" sldId="356"/>
            <ac:grpSpMk id="53" creationId="{A61DFE00-CC32-49C0-899B-AF1AA989F4A7}"/>
          </ac:grpSpMkLst>
        </pc:grpChg>
        <pc:grpChg chg="del mod">
          <ac:chgData name="Sujoy Sikdar" userId="461f446da299a2d6" providerId="LiveId" clId="{B552E529-2037-4F5C-AA1B-ECF6445ECF5A}" dt="2022-02-18T13:12:59.693" v="5470" actId="21"/>
          <ac:grpSpMkLst>
            <pc:docMk/>
            <pc:sldMk cId="3434617843" sldId="356"/>
            <ac:grpSpMk id="56" creationId="{4C69574E-18F0-41DD-A6AA-B48BF99F1846}"/>
          </ac:grpSpMkLst>
        </pc:grpChg>
        <pc:picChg chg="del">
          <ac:chgData name="Sujoy Sikdar" userId="461f446da299a2d6" providerId="LiveId" clId="{B552E529-2037-4F5C-AA1B-ECF6445ECF5A}" dt="2022-02-18T13:12:18.904" v="5404" actId="478"/>
          <ac:picMkLst>
            <pc:docMk/>
            <pc:sldMk cId="3434617843" sldId="356"/>
            <ac:picMk id="11" creationId="{8FD41192-AEF2-470A-BE35-110EC3F22F86}"/>
          </ac:picMkLst>
        </pc:picChg>
        <pc:picChg chg="del">
          <ac:chgData name="Sujoy Sikdar" userId="461f446da299a2d6" providerId="LiveId" clId="{B552E529-2037-4F5C-AA1B-ECF6445ECF5A}" dt="2022-02-18T13:12:26.692" v="5406" actId="478"/>
          <ac:picMkLst>
            <pc:docMk/>
            <pc:sldMk cId="3434617843" sldId="356"/>
            <ac:picMk id="13" creationId="{77A73763-3BB8-412B-B598-B1DDE3154EB7}"/>
          </ac:picMkLst>
        </pc:picChg>
        <pc:picChg chg="del mod">
          <ac:chgData name="Sujoy Sikdar" userId="461f446da299a2d6" providerId="LiveId" clId="{B552E529-2037-4F5C-AA1B-ECF6445ECF5A}" dt="2022-02-18T13:12:59.693" v="5470" actId="21"/>
          <ac:picMkLst>
            <pc:docMk/>
            <pc:sldMk cId="3434617843" sldId="356"/>
            <ac:picMk id="15" creationId="{BDCFE02A-5EB7-4186-8450-FD8DD06CDDC3}"/>
          </ac:picMkLst>
        </pc:picChg>
        <pc:cxnChg chg="del mod">
          <ac:chgData name="Sujoy Sikdar" userId="461f446da299a2d6" providerId="LiveId" clId="{B552E529-2037-4F5C-AA1B-ECF6445ECF5A}" dt="2022-02-18T13:12:18.904" v="5404" actId="478"/>
          <ac:cxnSpMkLst>
            <pc:docMk/>
            <pc:sldMk cId="3434617843" sldId="356"/>
            <ac:cxnSpMk id="19" creationId="{C5692E80-0994-4ABD-A77B-6E992653EFF5}"/>
          </ac:cxnSpMkLst>
        </pc:cxnChg>
        <pc:cxnChg chg="del mod">
          <ac:chgData name="Sujoy Sikdar" userId="461f446da299a2d6" providerId="LiveId" clId="{B552E529-2037-4F5C-AA1B-ECF6445ECF5A}" dt="2022-02-18T13:12:18.904" v="5404" actId="478"/>
          <ac:cxnSpMkLst>
            <pc:docMk/>
            <pc:sldMk cId="3434617843" sldId="356"/>
            <ac:cxnSpMk id="20" creationId="{8C41AFFF-701A-4359-AB2C-06B8D76D1A52}"/>
          </ac:cxnSpMkLst>
        </pc:cxnChg>
        <pc:cxnChg chg="del mod">
          <ac:chgData name="Sujoy Sikdar" userId="461f446da299a2d6" providerId="LiveId" clId="{B552E529-2037-4F5C-AA1B-ECF6445ECF5A}" dt="2022-02-18T13:12:59.693" v="5470" actId="21"/>
          <ac:cxnSpMkLst>
            <pc:docMk/>
            <pc:sldMk cId="3434617843" sldId="356"/>
            <ac:cxnSpMk id="23" creationId="{4AE43168-9771-453E-887E-2C5652953241}"/>
          </ac:cxnSpMkLst>
        </pc:cxnChg>
        <pc:cxnChg chg="del mod">
          <ac:chgData name="Sujoy Sikdar" userId="461f446da299a2d6" providerId="LiveId" clId="{B552E529-2037-4F5C-AA1B-ECF6445ECF5A}" dt="2022-02-18T13:12:18.904" v="5404" actId="478"/>
          <ac:cxnSpMkLst>
            <pc:docMk/>
            <pc:sldMk cId="3434617843" sldId="356"/>
            <ac:cxnSpMk id="31" creationId="{FA01C36D-473D-45A3-94C3-7BD2B32D060A}"/>
          </ac:cxnSpMkLst>
        </pc:cxnChg>
        <pc:cxnChg chg="del mod">
          <ac:chgData name="Sujoy Sikdar" userId="461f446da299a2d6" providerId="LiveId" clId="{B552E529-2037-4F5C-AA1B-ECF6445ECF5A}" dt="2022-02-18T13:12:18.904" v="5404" actId="478"/>
          <ac:cxnSpMkLst>
            <pc:docMk/>
            <pc:sldMk cId="3434617843" sldId="356"/>
            <ac:cxnSpMk id="35" creationId="{B958289D-B42F-4C97-BE7D-517FCF0F22D3}"/>
          </ac:cxnSpMkLst>
        </pc:cxnChg>
        <pc:cxnChg chg="del mod">
          <ac:chgData name="Sujoy Sikdar" userId="461f446da299a2d6" providerId="LiveId" clId="{B552E529-2037-4F5C-AA1B-ECF6445ECF5A}" dt="2022-02-18T13:12:59.693" v="5470" actId="21"/>
          <ac:cxnSpMkLst>
            <pc:docMk/>
            <pc:sldMk cId="3434617843" sldId="356"/>
            <ac:cxnSpMk id="38" creationId="{2E93952A-C5E7-47F0-864D-189D00778EB6}"/>
          </ac:cxnSpMkLst>
        </pc:cxnChg>
        <pc:cxnChg chg="del mod">
          <ac:chgData name="Sujoy Sikdar" userId="461f446da299a2d6" providerId="LiveId" clId="{B552E529-2037-4F5C-AA1B-ECF6445ECF5A}" dt="2022-02-18T13:12:59.693" v="5470" actId="21"/>
          <ac:cxnSpMkLst>
            <pc:docMk/>
            <pc:sldMk cId="3434617843" sldId="356"/>
            <ac:cxnSpMk id="47" creationId="{C9C1B516-07ED-4C7B-86D5-F2BC2DB55517}"/>
          </ac:cxnSpMkLst>
        </pc:cxnChg>
      </pc:sldChg>
      <pc:sldChg chg="modSp mod modAnim">
        <pc:chgData name="Sujoy Sikdar" userId="461f446da299a2d6" providerId="LiveId" clId="{B552E529-2037-4F5C-AA1B-ECF6445ECF5A}" dt="2022-02-18T00:31:35.119" v="86" actId="1038"/>
        <pc:sldMkLst>
          <pc:docMk/>
          <pc:sldMk cId="2552069509" sldId="359"/>
        </pc:sldMkLst>
        <pc:spChg chg="mod">
          <ac:chgData name="Sujoy Sikdar" userId="461f446da299a2d6" providerId="LiveId" clId="{B552E529-2037-4F5C-AA1B-ECF6445ECF5A}" dt="2022-02-18T00:31:35.119" v="86" actId="1038"/>
          <ac:spMkLst>
            <pc:docMk/>
            <pc:sldMk cId="2552069509" sldId="359"/>
            <ac:spMk id="3" creationId="{0D01FE54-1F2D-4867-864E-55E5E9141AD2}"/>
          </ac:spMkLst>
        </pc:spChg>
        <pc:spChg chg="mod">
          <ac:chgData name="Sujoy Sikdar" userId="461f446da299a2d6" providerId="LiveId" clId="{B552E529-2037-4F5C-AA1B-ECF6445ECF5A}" dt="2022-02-18T00:31:33.354" v="84" actId="20577"/>
          <ac:spMkLst>
            <pc:docMk/>
            <pc:sldMk cId="2552069509" sldId="359"/>
            <ac:spMk id="9" creationId="{9CC79C4D-BB80-4F05-B5E2-7AD20D5366B2}"/>
          </ac:spMkLst>
        </pc:spChg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762782455" sldId="422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1941019250" sldId="423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1407259805" sldId="424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466831985" sldId="425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3010844027" sldId="426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644825072" sldId="427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592478618" sldId="428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912404365" sldId="429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4256372386" sldId="430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32839465" sldId="431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836890902" sldId="432"/>
        </pc:sldMkLst>
      </pc:sldChg>
      <pc:sldChg chg="del">
        <pc:chgData name="Sujoy Sikdar" userId="461f446da299a2d6" providerId="LiveId" clId="{B552E529-2037-4F5C-AA1B-ECF6445ECF5A}" dt="2022-02-17T23:29:58.734" v="0" actId="47"/>
        <pc:sldMkLst>
          <pc:docMk/>
          <pc:sldMk cId="2268575436" sldId="433"/>
        </pc:sldMkLst>
      </pc:sldChg>
      <pc:sldChg chg="addSp modSp mod modAnim">
        <pc:chgData name="Sujoy Sikdar" userId="461f446da299a2d6" providerId="LiveId" clId="{B552E529-2037-4F5C-AA1B-ECF6445ECF5A}" dt="2022-02-18T08:22:59.400" v="4312" actId="113"/>
        <pc:sldMkLst>
          <pc:docMk/>
          <pc:sldMk cId="2480216038" sldId="434"/>
        </pc:sldMkLst>
        <pc:spChg chg="mod">
          <ac:chgData name="Sujoy Sikdar" userId="461f446da299a2d6" providerId="LiveId" clId="{B552E529-2037-4F5C-AA1B-ECF6445ECF5A}" dt="2022-02-18T08:22:59.400" v="4312" actId="113"/>
          <ac:spMkLst>
            <pc:docMk/>
            <pc:sldMk cId="2480216038" sldId="434"/>
            <ac:spMk id="3" creationId="{9D0C5542-AA57-4F2B-8395-9D4CF111AB8A}"/>
          </ac:spMkLst>
        </pc:spChg>
        <pc:spChg chg="add mod">
          <ac:chgData name="Sujoy Sikdar" userId="461f446da299a2d6" providerId="LiveId" clId="{B552E529-2037-4F5C-AA1B-ECF6445ECF5A}" dt="2022-02-18T03:25:06.597" v="2560" actId="1037"/>
          <ac:spMkLst>
            <pc:docMk/>
            <pc:sldMk cId="2480216038" sldId="434"/>
            <ac:spMk id="5" creationId="{A01D121E-41D4-499C-93BB-21D5FB40951C}"/>
          </ac:spMkLst>
        </pc:spChg>
        <pc:spChg chg="add mod">
          <ac:chgData name="Sujoy Sikdar" userId="461f446da299a2d6" providerId="LiveId" clId="{B552E529-2037-4F5C-AA1B-ECF6445ECF5A}" dt="2022-02-18T03:41:49.606" v="2827" actId="20577"/>
          <ac:spMkLst>
            <pc:docMk/>
            <pc:sldMk cId="2480216038" sldId="434"/>
            <ac:spMk id="6" creationId="{8191F7D5-95E6-44BF-88AD-82347F9F1753}"/>
          </ac:spMkLst>
        </pc:spChg>
      </pc:sldChg>
      <pc:sldChg chg="modSp new mod modAnim">
        <pc:chgData name="Sujoy Sikdar" userId="461f446da299a2d6" providerId="LiveId" clId="{B552E529-2037-4F5C-AA1B-ECF6445ECF5A}" dt="2022-02-18T00:39:21.322" v="275" actId="20577"/>
        <pc:sldMkLst>
          <pc:docMk/>
          <pc:sldMk cId="371457458" sldId="435"/>
        </pc:sldMkLst>
        <pc:spChg chg="mod">
          <ac:chgData name="Sujoy Sikdar" userId="461f446da299a2d6" providerId="LiveId" clId="{B552E529-2037-4F5C-AA1B-ECF6445ECF5A}" dt="2022-02-18T00:30:41.868" v="54" actId="20577"/>
          <ac:spMkLst>
            <pc:docMk/>
            <pc:sldMk cId="371457458" sldId="435"/>
            <ac:spMk id="2" creationId="{F4D35F47-1E39-459B-81DD-1CB9F0D620CF}"/>
          </ac:spMkLst>
        </pc:spChg>
        <pc:spChg chg="mod">
          <ac:chgData name="Sujoy Sikdar" userId="461f446da299a2d6" providerId="LiveId" clId="{B552E529-2037-4F5C-AA1B-ECF6445ECF5A}" dt="2022-02-18T00:39:21.322" v="275" actId="20577"/>
          <ac:spMkLst>
            <pc:docMk/>
            <pc:sldMk cId="371457458" sldId="435"/>
            <ac:spMk id="3" creationId="{A1A51829-7540-4F08-A2E9-413439128D6F}"/>
          </ac:spMkLst>
        </pc:spChg>
      </pc:sldChg>
      <pc:sldChg chg="addSp delSp modSp new mod modAnim">
        <pc:chgData name="Sujoy Sikdar" userId="461f446da299a2d6" providerId="LiveId" clId="{B552E529-2037-4F5C-AA1B-ECF6445ECF5A}" dt="2022-02-18T03:37:47.477" v="2796" actId="1037"/>
        <pc:sldMkLst>
          <pc:docMk/>
          <pc:sldMk cId="691562172" sldId="436"/>
        </pc:sldMkLst>
        <pc:spChg chg="mod">
          <ac:chgData name="Sujoy Sikdar" userId="461f446da299a2d6" providerId="LiveId" clId="{B552E529-2037-4F5C-AA1B-ECF6445ECF5A}" dt="2022-02-18T01:37:50.527" v="1942" actId="1035"/>
          <ac:spMkLst>
            <pc:docMk/>
            <pc:sldMk cId="691562172" sldId="436"/>
            <ac:spMk id="2" creationId="{EE1E97E1-1DDC-43F1-8125-3558410E6E7F}"/>
          </ac:spMkLst>
        </pc:spChg>
        <pc:spChg chg="mod">
          <ac:chgData name="Sujoy Sikdar" userId="461f446da299a2d6" providerId="LiveId" clId="{B552E529-2037-4F5C-AA1B-ECF6445ECF5A}" dt="2022-02-18T01:37:44.646" v="1924" actId="1036"/>
          <ac:spMkLst>
            <pc:docMk/>
            <pc:sldMk cId="691562172" sldId="436"/>
            <ac:spMk id="3" creationId="{28185B03-8CFD-4F6D-8029-18F6FAF6D75F}"/>
          </ac:spMkLst>
        </pc:spChg>
        <pc:spChg chg="add mod">
          <ac:chgData name="Sujoy Sikdar" userId="461f446da299a2d6" providerId="LiveId" clId="{B552E529-2037-4F5C-AA1B-ECF6445ECF5A}" dt="2022-02-18T03:37:47.477" v="2796" actId="1037"/>
          <ac:spMkLst>
            <pc:docMk/>
            <pc:sldMk cId="691562172" sldId="436"/>
            <ac:spMk id="5" creationId="{91592B2C-9ACB-4DEC-9DA0-177A03673B9E}"/>
          </ac:spMkLst>
        </pc:spChg>
        <pc:spChg chg="add mod">
          <ac:chgData name="Sujoy Sikdar" userId="461f446da299a2d6" providerId="LiveId" clId="{B552E529-2037-4F5C-AA1B-ECF6445ECF5A}" dt="2022-02-18T03:37:44.317" v="2794" actId="1035"/>
          <ac:spMkLst>
            <pc:docMk/>
            <pc:sldMk cId="691562172" sldId="436"/>
            <ac:spMk id="6" creationId="{FE33F87F-1B85-40AE-9515-D42F1E41AF33}"/>
          </ac:spMkLst>
        </pc:spChg>
        <pc:spChg chg="add del mod">
          <ac:chgData name="Sujoy Sikdar" userId="461f446da299a2d6" providerId="LiveId" clId="{B552E529-2037-4F5C-AA1B-ECF6445ECF5A}" dt="2022-02-18T01:55:28.849" v="2468" actId="478"/>
          <ac:spMkLst>
            <pc:docMk/>
            <pc:sldMk cId="691562172" sldId="436"/>
            <ac:spMk id="7" creationId="{B871B201-DA66-4201-9E5D-55B535146ED0}"/>
          </ac:spMkLst>
        </pc:spChg>
      </pc:sldChg>
      <pc:sldChg chg="addSp delSp modSp new mod">
        <pc:chgData name="Sujoy Sikdar" userId="461f446da299a2d6" providerId="LiveId" clId="{B552E529-2037-4F5C-AA1B-ECF6445ECF5A}" dt="2022-02-18T03:33:23.757" v="2650" actId="20577"/>
        <pc:sldMkLst>
          <pc:docMk/>
          <pc:sldMk cId="1376476921" sldId="437"/>
        </pc:sldMkLst>
        <pc:spChg chg="mod">
          <ac:chgData name="Sujoy Sikdar" userId="461f446da299a2d6" providerId="LiveId" clId="{B552E529-2037-4F5C-AA1B-ECF6445ECF5A}" dt="2022-02-18T00:45:40.165" v="458" actId="20577"/>
          <ac:spMkLst>
            <pc:docMk/>
            <pc:sldMk cId="1376476921" sldId="437"/>
            <ac:spMk id="2" creationId="{DE7896A2-A2D7-4BF3-90C2-4A8ED77B7C4D}"/>
          </ac:spMkLst>
        </pc:spChg>
        <pc:spChg chg="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3" creationId="{5D365C07-72B4-4CC7-9547-8911FD72F38C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5" creationId="{96993B98-8D5E-44F4-9DDC-A7D55687548B}"/>
          </ac:spMkLst>
        </pc:spChg>
        <pc:spChg chg="add mod">
          <ac:chgData name="Sujoy Sikdar" userId="461f446da299a2d6" providerId="LiveId" clId="{B552E529-2037-4F5C-AA1B-ECF6445ECF5A}" dt="2022-02-18T03:33:23.757" v="2650" actId="20577"/>
          <ac:spMkLst>
            <pc:docMk/>
            <pc:sldMk cId="1376476921" sldId="437"/>
            <ac:spMk id="6" creationId="{FFF98791-19AE-4149-81FD-5357A1AE7262}"/>
          </ac:spMkLst>
        </pc:spChg>
        <pc:spChg chg="add del mod">
          <ac:chgData name="Sujoy Sikdar" userId="461f446da299a2d6" providerId="LiveId" clId="{B552E529-2037-4F5C-AA1B-ECF6445ECF5A}" dt="2022-02-18T01:26:42.398" v="1459" actId="478"/>
          <ac:spMkLst>
            <pc:docMk/>
            <pc:sldMk cId="1376476921" sldId="437"/>
            <ac:spMk id="7" creationId="{7048531C-31D3-444C-8A69-B56A900A35FD}"/>
          </ac:spMkLst>
        </pc:spChg>
        <pc:spChg chg="add mod or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8" creationId="{09B86595-10E6-4723-B423-DFD06CE70285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9" creationId="{D0985639-F60B-4D00-97EC-CD7E80656015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0" creationId="{D3DBCDD9-3D22-4D4B-9CCC-180F5E848062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1" creationId="{2A97ED96-A7A1-44A3-A3FD-FCF7B65D6903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2" creationId="{66DC04BF-951B-4A65-AAD8-6570178A57CA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3" creationId="{A222B9D9-6177-4532-AC3F-0821C3D716FC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4" creationId="{5F0CF309-79E1-4FD8-AFAA-312E3AFC51F4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5" creationId="{3846ADE3-927F-450E-BD21-7F258FCA56E6}"/>
          </ac:spMkLst>
        </pc:spChg>
        <pc:spChg chg="add mod">
          <ac:chgData name="Sujoy Sikdar" userId="461f446da299a2d6" providerId="LiveId" clId="{B552E529-2037-4F5C-AA1B-ECF6445ECF5A}" dt="2022-02-18T01:29:57.026" v="1626" actId="1035"/>
          <ac:spMkLst>
            <pc:docMk/>
            <pc:sldMk cId="1376476921" sldId="437"/>
            <ac:spMk id="16" creationId="{1F081909-8D5B-43AA-ADC2-61A672BDBE20}"/>
          </ac:spMkLst>
        </pc:spChg>
      </pc:sldChg>
      <pc:sldChg chg="new del">
        <pc:chgData name="Sujoy Sikdar" userId="461f446da299a2d6" providerId="LiveId" clId="{B552E529-2037-4F5C-AA1B-ECF6445ECF5A}" dt="2022-02-18T01:44:54.362" v="2044" actId="47"/>
        <pc:sldMkLst>
          <pc:docMk/>
          <pc:sldMk cId="1782294407" sldId="438"/>
        </pc:sldMkLst>
      </pc:sldChg>
      <pc:sldChg chg="addSp delSp modSp new del mod">
        <pc:chgData name="Sujoy Sikdar" userId="461f446da299a2d6" providerId="LiveId" clId="{B552E529-2037-4F5C-AA1B-ECF6445ECF5A}" dt="2022-02-18T01:43:10.478" v="2023" actId="47"/>
        <pc:sldMkLst>
          <pc:docMk/>
          <pc:sldMk cId="2433484351" sldId="438"/>
        </pc:sldMkLst>
        <pc:spChg chg="mod">
          <ac:chgData name="Sujoy Sikdar" userId="461f446da299a2d6" providerId="LiveId" clId="{B552E529-2037-4F5C-AA1B-ECF6445ECF5A}" dt="2022-02-18T01:43:03.113" v="2021" actId="20577"/>
          <ac:spMkLst>
            <pc:docMk/>
            <pc:sldMk cId="2433484351" sldId="438"/>
            <ac:spMk id="2" creationId="{15BE7C65-D197-421F-8EF3-F2FCD712C848}"/>
          </ac:spMkLst>
        </pc:spChg>
        <pc:spChg chg="del mod">
          <ac:chgData name="Sujoy Sikdar" userId="461f446da299a2d6" providerId="LiveId" clId="{B552E529-2037-4F5C-AA1B-ECF6445ECF5A}" dt="2022-02-18T01:43:06.555" v="2022" actId="478"/>
          <ac:spMkLst>
            <pc:docMk/>
            <pc:sldMk cId="2433484351" sldId="438"/>
            <ac:spMk id="3" creationId="{C1546334-5AF8-4205-9EEB-6222CA1A7BA7}"/>
          </ac:spMkLst>
        </pc:spChg>
        <pc:spChg chg="add mod">
          <ac:chgData name="Sujoy Sikdar" userId="461f446da299a2d6" providerId="LiveId" clId="{B552E529-2037-4F5C-AA1B-ECF6445ECF5A}" dt="2022-02-18T01:43:06.555" v="2022" actId="478"/>
          <ac:spMkLst>
            <pc:docMk/>
            <pc:sldMk cId="2433484351" sldId="438"/>
            <ac:spMk id="6" creationId="{634CE730-C352-4E02-9B01-5242C507E46A}"/>
          </ac:spMkLst>
        </pc:spChg>
      </pc:sldChg>
      <pc:sldChg chg="addSp delSp modSp new mod">
        <pc:chgData name="Sujoy Sikdar" userId="461f446da299a2d6" providerId="LiveId" clId="{B552E529-2037-4F5C-AA1B-ECF6445ECF5A}" dt="2022-02-18T13:30:09.062" v="6062" actId="20577"/>
        <pc:sldMkLst>
          <pc:docMk/>
          <pc:sldMk cId="2911977908" sldId="438"/>
        </pc:sldMkLst>
        <pc:spChg chg="mod">
          <ac:chgData name="Sujoy Sikdar" userId="461f446da299a2d6" providerId="LiveId" clId="{B552E529-2037-4F5C-AA1B-ECF6445ECF5A}" dt="2022-02-18T13:10:42.849" v="5368" actId="20577"/>
          <ac:spMkLst>
            <pc:docMk/>
            <pc:sldMk cId="2911977908" sldId="438"/>
            <ac:spMk id="2" creationId="{10E54624-17A5-4A5F-B266-A90C7182708E}"/>
          </ac:spMkLst>
        </pc:spChg>
        <pc:spChg chg="del">
          <ac:chgData name="Sujoy Sikdar" userId="461f446da299a2d6" providerId="LiveId" clId="{B552E529-2037-4F5C-AA1B-ECF6445ECF5A}" dt="2022-02-18T13:14:22.778" v="5606"/>
          <ac:spMkLst>
            <pc:docMk/>
            <pc:sldMk cId="2911977908" sldId="438"/>
            <ac:spMk id="3" creationId="{9CDB38D3-52DB-4194-90AC-B28B2E5CF365}"/>
          </ac:spMkLst>
        </pc:spChg>
        <pc:spChg chg="add mod">
          <ac:chgData name="Sujoy Sikdar" userId="461f446da299a2d6" providerId="LiveId" clId="{B552E529-2037-4F5C-AA1B-ECF6445ECF5A}" dt="2022-02-18T13:25:30.441" v="5878" actId="1036"/>
          <ac:spMkLst>
            <pc:docMk/>
            <pc:sldMk cId="2911977908" sldId="438"/>
            <ac:spMk id="6" creationId="{8F9E564E-BB57-4DCB-9C19-3DCED1B1C92B}"/>
          </ac:spMkLst>
        </pc:spChg>
        <pc:spChg chg="add mod">
          <ac:chgData name="Sujoy Sikdar" userId="461f446da299a2d6" providerId="LiveId" clId="{B552E529-2037-4F5C-AA1B-ECF6445ECF5A}" dt="2022-02-18T13:25:22.081" v="5857" actId="1076"/>
          <ac:spMkLst>
            <pc:docMk/>
            <pc:sldMk cId="2911977908" sldId="438"/>
            <ac:spMk id="7" creationId="{32E13F05-E86E-4BC5-A71D-16EFFB02FBDD}"/>
          </ac:spMkLst>
        </pc:spChg>
        <pc:spChg chg="add mod">
          <ac:chgData name="Sujoy Sikdar" userId="461f446da299a2d6" providerId="LiveId" clId="{B552E529-2037-4F5C-AA1B-ECF6445ECF5A}" dt="2022-02-18T13:30:09.062" v="6062" actId="20577"/>
          <ac:spMkLst>
            <pc:docMk/>
            <pc:sldMk cId="2911977908" sldId="438"/>
            <ac:spMk id="8" creationId="{50274D9A-418F-4269-A305-D367E53D3544}"/>
          </ac:spMkLst>
        </pc:spChg>
        <pc:graphicFrameChg chg="add mod modGraphic">
          <ac:chgData name="Sujoy Sikdar" userId="461f446da299a2d6" providerId="LiveId" clId="{B552E529-2037-4F5C-AA1B-ECF6445ECF5A}" dt="2022-02-18T13:25:30.441" v="5878" actId="1036"/>
          <ac:graphicFrameMkLst>
            <pc:docMk/>
            <pc:sldMk cId="2911977908" sldId="438"/>
            <ac:graphicFrameMk id="5" creationId="{71D0D399-238F-4B62-8F13-A358111C025C}"/>
          </ac:graphicFrameMkLst>
        </pc:graphicFrameChg>
      </pc:sldChg>
      <pc:sldChg chg="modSp new del mod ord">
        <pc:chgData name="Sujoy Sikdar" userId="461f446da299a2d6" providerId="LiveId" clId="{B552E529-2037-4F5C-AA1B-ECF6445ECF5A}" dt="2022-02-18T13:09:36.353" v="5323" actId="47"/>
        <pc:sldMkLst>
          <pc:docMk/>
          <pc:sldMk cId="3506217437" sldId="439"/>
        </pc:sldMkLst>
        <pc:spChg chg="mod">
          <ac:chgData name="Sujoy Sikdar" userId="461f446da299a2d6" providerId="LiveId" clId="{B552E529-2037-4F5C-AA1B-ECF6445ECF5A}" dt="2022-02-18T01:55:46.686" v="2480" actId="20577"/>
          <ac:spMkLst>
            <pc:docMk/>
            <pc:sldMk cId="3506217437" sldId="439"/>
            <ac:spMk id="2" creationId="{85474425-C8BB-4B13-9079-11B9357636D4}"/>
          </ac:spMkLst>
        </pc:spChg>
        <pc:spChg chg="mod">
          <ac:chgData name="Sujoy Sikdar" userId="461f446da299a2d6" providerId="LiveId" clId="{B552E529-2037-4F5C-AA1B-ECF6445ECF5A}" dt="2022-02-18T01:56:54.960" v="2513" actId="20577"/>
          <ac:spMkLst>
            <pc:docMk/>
            <pc:sldMk cId="3506217437" sldId="439"/>
            <ac:spMk id="3" creationId="{1485EB95-0A59-47B1-84D1-0A130B3014DF}"/>
          </ac:spMkLst>
        </pc:spChg>
      </pc:sldChg>
      <pc:sldChg chg="modSp new del mod">
        <pc:chgData name="Sujoy Sikdar" userId="461f446da299a2d6" providerId="LiveId" clId="{B552E529-2037-4F5C-AA1B-ECF6445ECF5A}" dt="2022-02-18T01:56:41.782" v="2484" actId="47"/>
        <pc:sldMkLst>
          <pc:docMk/>
          <pc:sldMk cId="467518866" sldId="440"/>
        </pc:sldMkLst>
        <pc:spChg chg="mod">
          <ac:chgData name="Sujoy Sikdar" userId="461f446da299a2d6" providerId="LiveId" clId="{B552E529-2037-4F5C-AA1B-ECF6445ECF5A}" dt="2022-02-18T01:56:37.923" v="2483" actId="20577"/>
          <ac:spMkLst>
            <pc:docMk/>
            <pc:sldMk cId="467518866" sldId="440"/>
            <ac:spMk id="2" creationId="{F3C5F996-26D8-433C-8C75-777E4F58B7B4}"/>
          </ac:spMkLst>
        </pc:spChg>
      </pc:sldChg>
      <pc:sldChg chg="addSp modSp new mod modAnim">
        <pc:chgData name="Sujoy Sikdar" userId="461f446da299a2d6" providerId="LiveId" clId="{B552E529-2037-4F5C-AA1B-ECF6445ECF5A}" dt="2022-02-18T08:53:53.280" v="4708" actId="20577"/>
        <pc:sldMkLst>
          <pc:docMk/>
          <pc:sldMk cId="1709774111" sldId="440"/>
        </pc:sldMkLst>
        <pc:spChg chg="mod">
          <ac:chgData name="Sujoy Sikdar" userId="461f446da299a2d6" providerId="LiveId" clId="{B552E529-2037-4F5C-AA1B-ECF6445ECF5A}" dt="2022-02-18T03:44:01.708" v="2904" actId="1036"/>
          <ac:spMkLst>
            <pc:docMk/>
            <pc:sldMk cId="1709774111" sldId="440"/>
            <ac:spMk id="2" creationId="{48F2DF11-B8A9-4767-9E94-BE7554234476}"/>
          </ac:spMkLst>
        </pc:spChg>
        <pc:spChg chg="mod">
          <ac:chgData name="Sujoy Sikdar" userId="461f446da299a2d6" providerId="LiveId" clId="{B552E529-2037-4F5C-AA1B-ECF6445ECF5A}" dt="2022-02-18T08:53:53.280" v="4708" actId="20577"/>
          <ac:spMkLst>
            <pc:docMk/>
            <pc:sldMk cId="1709774111" sldId="440"/>
            <ac:spMk id="3" creationId="{C6D1D13A-894B-49B8-A7F5-97E5BB48A0DC}"/>
          </ac:spMkLst>
        </pc:spChg>
        <pc:spChg chg="add mod">
          <ac:chgData name="Sujoy Sikdar" userId="461f446da299a2d6" providerId="LiveId" clId="{B552E529-2037-4F5C-AA1B-ECF6445ECF5A}" dt="2022-02-18T07:49:28.481" v="4094" actId="1036"/>
          <ac:spMkLst>
            <pc:docMk/>
            <pc:sldMk cId="1709774111" sldId="440"/>
            <ac:spMk id="5" creationId="{7242ECF2-E165-4A1D-8234-0E55E2AAC73E}"/>
          </ac:spMkLst>
        </pc:spChg>
      </pc:sldChg>
      <pc:sldChg chg="addSp delSp modSp add mod delAnim">
        <pc:chgData name="Sujoy Sikdar" userId="461f446da299a2d6" providerId="LiveId" clId="{B552E529-2037-4F5C-AA1B-ECF6445ECF5A}" dt="2022-02-18T07:51:43.248" v="4142" actId="113"/>
        <pc:sldMkLst>
          <pc:docMk/>
          <pc:sldMk cId="862566703" sldId="441"/>
        </pc:sldMkLst>
        <pc:spChg chg="mod">
          <ac:chgData name="Sujoy Sikdar" userId="461f446da299a2d6" providerId="LiveId" clId="{B552E529-2037-4F5C-AA1B-ECF6445ECF5A}" dt="2022-02-18T07:51:43.248" v="4142" actId="113"/>
          <ac:spMkLst>
            <pc:docMk/>
            <pc:sldMk cId="862566703" sldId="441"/>
            <ac:spMk id="3" creationId="{C6D1D13A-894B-49B8-A7F5-97E5BB48A0DC}"/>
          </ac:spMkLst>
        </pc:spChg>
        <pc:spChg chg="del mod">
          <ac:chgData name="Sujoy Sikdar" userId="461f446da299a2d6" providerId="LiveId" clId="{B552E529-2037-4F5C-AA1B-ECF6445ECF5A}" dt="2022-02-18T07:35:03.070" v="3616" actId="478"/>
          <ac:spMkLst>
            <pc:docMk/>
            <pc:sldMk cId="862566703" sldId="441"/>
            <ac:spMk id="5" creationId="{7242ECF2-E165-4A1D-8234-0E55E2AAC73E}"/>
          </ac:spMkLst>
        </pc:spChg>
        <pc:spChg chg="add mod">
          <ac:chgData name="Sujoy Sikdar" userId="461f446da299a2d6" providerId="LiveId" clId="{B552E529-2037-4F5C-AA1B-ECF6445ECF5A}" dt="2022-02-18T07:43:43.902" v="3874" actId="1076"/>
          <ac:spMkLst>
            <pc:docMk/>
            <pc:sldMk cId="862566703" sldId="441"/>
            <ac:spMk id="6" creationId="{9E7279C2-BCD6-419C-B73E-91978CEF0D3B}"/>
          </ac:spMkLst>
        </pc:spChg>
      </pc:sldChg>
      <pc:sldChg chg="addSp delSp modSp add mod modAnim">
        <pc:chgData name="Sujoy Sikdar" userId="461f446da299a2d6" providerId="LiveId" clId="{B552E529-2037-4F5C-AA1B-ECF6445ECF5A}" dt="2022-02-18T09:01:37.502" v="4827" actId="1076"/>
        <pc:sldMkLst>
          <pc:docMk/>
          <pc:sldMk cId="2525728990" sldId="442"/>
        </pc:sldMkLst>
        <pc:spChg chg="mod">
          <ac:chgData name="Sujoy Sikdar" userId="461f446da299a2d6" providerId="LiveId" clId="{B552E529-2037-4F5C-AA1B-ECF6445ECF5A}" dt="2022-02-18T08:35:38.871" v="4574" actId="113"/>
          <ac:spMkLst>
            <pc:docMk/>
            <pc:sldMk cId="2525728990" sldId="442"/>
            <ac:spMk id="3" creationId="{C6D1D13A-894B-49B8-A7F5-97E5BB48A0DC}"/>
          </ac:spMkLst>
        </pc:spChg>
        <pc:spChg chg="add mod">
          <ac:chgData name="Sujoy Sikdar" userId="461f446da299a2d6" providerId="LiveId" clId="{B552E529-2037-4F5C-AA1B-ECF6445ECF5A}" dt="2022-02-18T09:01:37.502" v="4827" actId="1076"/>
          <ac:spMkLst>
            <pc:docMk/>
            <pc:sldMk cId="2525728990" sldId="442"/>
            <ac:spMk id="5" creationId="{B0C3844D-B432-42CA-A1EE-85DE1E46C2E6}"/>
          </ac:spMkLst>
        </pc:spChg>
        <pc:spChg chg="del">
          <ac:chgData name="Sujoy Sikdar" userId="461f446da299a2d6" providerId="LiveId" clId="{B552E529-2037-4F5C-AA1B-ECF6445ECF5A}" dt="2022-02-18T07:53:15.417" v="4145" actId="478"/>
          <ac:spMkLst>
            <pc:docMk/>
            <pc:sldMk cId="2525728990" sldId="442"/>
            <ac:spMk id="6" creationId="{9E7279C2-BCD6-419C-B73E-91978CEF0D3B}"/>
          </ac:spMkLst>
        </pc:spChg>
      </pc:sldChg>
      <pc:sldChg chg="modSp new mod">
        <pc:chgData name="Sujoy Sikdar" userId="461f446da299a2d6" providerId="LiveId" clId="{B552E529-2037-4F5C-AA1B-ECF6445ECF5A}" dt="2022-02-18T09:11:37.319" v="4993" actId="5793"/>
        <pc:sldMkLst>
          <pc:docMk/>
          <pc:sldMk cId="2813816208" sldId="443"/>
        </pc:sldMkLst>
        <pc:spChg chg="mod">
          <ac:chgData name="Sujoy Sikdar" userId="461f446da299a2d6" providerId="LiveId" clId="{B552E529-2037-4F5C-AA1B-ECF6445ECF5A}" dt="2022-02-18T08:58:16.950" v="4777" actId="1035"/>
          <ac:spMkLst>
            <pc:docMk/>
            <pc:sldMk cId="2813816208" sldId="443"/>
            <ac:spMk id="2" creationId="{21085E0B-963E-4A43-8B4A-9B88DEB970C4}"/>
          </ac:spMkLst>
        </pc:spChg>
        <pc:spChg chg="mod">
          <ac:chgData name="Sujoy Sikdar" userId="461f446da299a2d6" providerId="LiveId" clId="{B552E529-2037-4F5C-AA1B-ECF6445ECF5A}" dt="2022-02-18T09:11:37.319" v="4993" actId="5793"/>
          <ac:spMkLst>
            <pc:docMk/>
            <pc:sldMk cId="2813816208" sldId="443"/>
            <ac:spMk id="3" creationId="{5B45EC5E-A28D-4A0C-BA96-3224426A5D66}"/>
          </ac:spMkLst>
        </pc:spChg>
      </pc:sldChg>
      <pc:sldChg chg="modSp new mod">
        <pc:chgData name="Sujoy Sikdar" userId="461f446da299a2d6" providerId="LiveId" clId="{B552E529-2037-4F5C-AA1B-ECF6445ECF5A}" dt="2022-02-18T09:18:42.357" v="5322" actId="207"/>
        <pc:sldMkLst>
          <pc:docMk/>
          <pc:sldMk cId="138835996" sldId="444"/>
        </pc:sldMkLst>
        <pc:spChg chg="mod">
          <ac:chgData name="Sujoy Sikdar" userId="461f446da299a2d6" providerId="LiveId" clId="{B552E529-2037-4F5C-AA1B-ECF6445ECF5A}" dt="2022-02-18T09:15:49.378" v="5159" actId="20577"/>
          <ac:spMkLst>
            <pc:docMk/>
            <pc:sldMk cId="138835996" sldId="444"/>
            <ac:spMk id="2" creationId="{45FBEA1B-EFF1-43E2-B0DC-87623C7A4E2E}"/>
          </ac:spMkLst>
        </pc:spChg>
        <pc:spChg chg="mod">
          <ac:chgData name="Sujoy Sikdar" userId="461f446da299a2d6" providerId="LiveId" clId="{B552E529-2037-4F5C-AA1B-ECF6445ECF5A}" dt="2022-02-18T09:18:42.357" v="5322" actId="207"/>
          <ac:spMkLst>
            <pc:docMk/>
            <pc:sldMk cId="138835996" sldId="444"/>
            <ac:spMk id="3" creationId="{7B54BB85-7765-407C-BFFE-3F991BF3DC75}"/>
          </ac:spMkLst>
        </pc:spChg>
      </pc:sldChg>
      <pc:sldChg chg="addSp modSp new mod modAnim">
        <pc:chgData name="Sujoy Sikdar" userId="461f446da299a2d6" providerId="LiveId" clId="{B552E529-2037-4F5C-AA1B-ECF6445ECF5A}" dt="2022-02-18T13:49:23.002" v="6888"/>
        <pc:sldMkLst>
          <pc:docMk/>
          <pc:sldMk cId="3900538090" sldId="445"/>
        </pc:sldMkLst>
        <pc:spChg chg="mod">
          <ac:chgData name="Sujoy Sikdar" userId="461f446da299a2d6" providerId="LiveId" clId="{B552E529-2037-4F5C-AA1B-ECF6445ECF5A}" dt="2022-02-18T13:34:21.852" v="6136" actId="122"/>
          <ac:spMkLst>
            <pc:docMk/>
            <pc:sldMk cId="3900538090" sldId="445"/>
            <ac:spMk id="2" creationId="{9FC1BC56-C82C-4F4F-8E1D-11E42980277F}"/>
          </ac:spMkLst>
        </pc:spChg>
        <pc:spChg chg="mod">
          <ac:chgData name="Sujoy Sikdar" userId="461f446da299a2d6" providerId="LiveId" clId="{B552E529-2037-4F5C-AA1B-ECF6445ECF5A}" dt="2022-02-18T13:43:06.422" v="6334" actId="1076"/>
          <ac:spMkLst>
            <pc:docMk/>
            <pc:sldMk cId="3900538090" sldId="445"/>
            <ac:spMk id="3" creationId="{9E5C244A-875D-47CF-8F86-B134746EB739}"/>
          </ac:spMkLst>
        </pc:spChg>
        <pc:spChg chg="add mod">
          <ac:chgData name="Sujoy Sikdar" userId="461f446da299a2d6" providerId="LiveId" clId="{B552E529-2037-4F5C-AA1B-ECF6445ECF5A}" dt="2022-02-18T13:34:32.405" v="6138" actId="1076"/>
          <ac:spMkLst>
            <pc:docMk/>
            <pc:sldMk cId="3900538090" sldId="445"/>
            <ac:spMk id="5" creationId="{CD4E7952-6BE5-4575-9BFA-16E1D4540F5F}"/>
          </ac:spMkLst>
        </pc:spChg>
        <pc:spChg chg="add mod">
          <ac:chgData name="Sujoy Sikdar" userId="461f446da299a2d6" providerId="LiveId" clId="{B552E529-2037-4F5C-AA1B-ECF6445ECF5A}" dt="2022-02-18T13:34:32.405" v="6138" actId="1076"/>
          <ac:spMkLst>
            <pc:docMk/>
            <pc:sldMk cId="3900538090" sldId="445"/>
            <ac:spMk id="7" creationId="{C520FBFD-3A0A-4D72-BF9A-2E10C0BBEEEE}"/>
          </ac:spMkLst>
        </pc:spChg>
        <pc:spChg chg="add mod">
          <ac:chgData name="Sujoy Sikdar" userId="461f446da299a2d6" providerId="LiveId" clId="{B552E529-2037-4F5C-AA1B-ECF6445ECF5A}" dt="2022-02-18T13:34:32.405" v="6138" actId="1076"/>
          <ac:spMkLst>
            <pc:docMk/>
            <pc:sldMk cId="3900538090" sldId="445"/>
            <ac:spMk id="9" creationId="{4F8092F2-8D86-43D0-8D93-8B9C65FC35A7}"/>
          </ac:spMkLst>
        </pc:spChg>
        <pc:spChg chg="add mod">
          <ac:chgData name="Sujoy Sikdar" userId="461f446da299a2d6" providerId="LiveId" clId="{B552E529-2037-4F5C-AA1B-ECF6445ECF5A}" dt="2022-02-18T13:43:06.422" v="6334" actId="1076"/>
          <ac:spMkLst>
            <pc:docMk/>
            <pc:sldMk cId="3900538090" sldId="445"/>
            <ac:spMk id="14" creationId="{2669A2BE-24EB-4EA0-BBA9-026F4A915F18}"/>
          </ac:spMkLst>
        </pc:spChg>
        <pc:picChg chg="add mod">
          <ac:chgData name="Sujoy Sikdar" userId="461f446da299a2d6" providerId="LiveId" clId="{B552E529-2037-4F5C-AA1B-ECF6445ECF5A}" dt="2022-02-18T13:34:32.405" v="6138" actId="1076"/>
          <ac:picMkLst>
            <pc:docMk/>
            <pc:sldMk cId="3900538090" sldId="445"/>
            <ac:picMk id="6" creationId="{934CD06C-AD46-4839-99DC-3BB108B5E3E6}"/>
          </ac:picMkLst>
        </pc:picChg>
        <pc:picChg chg="add mod">
          <ac:chgData name="Sujoy Sikdar" userId="461f446da299a2d6" providerId="LiveId" clId="{B552E529-2037-4F5C-AA1B-ECF6445ECF5A}" dt="2022-02-18T13:43:06.422" v="6334" actId="1076"/>
          <ac:picMkLst>
            <pc:docMk/>
            <pc:sldMk cId="3900538090" sldId="445"/>
            <ac:picMk id="13" creationId="{6F44CAF7-3BE1-49A9-A95E-0E8CEC1C0262}"/>
          </ac:picMkLst>
        </pc:picChg>
        <pc:cxnChg chg="add mod">
          <ac:chgData name="Sujoy Sikdar" userId="461f446da299a2d6" providerId="LiveId" clId="{B552E529-2037-4F5C-AA1B-ECF6445ECF5A}" dt="2022-02-18T13:34:32.405" v="6138" actId="1076"/>
          <ac:cxnSpMkLst>
            <pc:docMk/>
            <pc:sldMk cId="3900538090" sldId="445"/>
            <ac:cxnSpMk id="8" creationId="{281D9A9D-DFA8-471A-A605-651BE7392DEF}"/>
          </ac:cxnSpMkLst>
        </pc:cxnChg>
        <pc:cxnChg chg="add mod">
          <ac:chgData name="Sujoy Sikdar" userId="461f446da299a2d6" providerId="LiveId" clId="{B552E529-2037-4F5C-AA1B-ECF6445ECF5A}" dt="2022-02-18T13:34:32.405" v="6138" actId="1076"/>
          <ac:cxnSpMkLst>
            <pc:docMk/>
            <pc:sldMk cId="3900538090" sldId="445"/>
            <ac:cxnSpMk id="10" creationId="{7F14D949-9490-49BC-B7B1-BE9F5B4311F7}"/>
          </ac:cxnSpMkLst>
        </pc:cxnChg>
        <pc:cxnChg chg="add mod">
          <ac:chgData name="Sujoy Sikdar" userId="461f446da299a2d6" providerId="LiveId" clId="{B552E529-2037-4F5C-AA1B-ECF6445ECF5A}" dt="2022-02-18T13:34:32.405" v="6138" actId="1076"/>
          <ac:cxnSpMkLst>
            <pc:docMk/>
            <pc:sldMk cId="3900538090" sldId="445"/>
            <ac:cxnSpMk id="11" creationId="{64D03F63-5C78-4A4E-86D0-9CCF52CBCA1D}"/>
          </ac:cxnSpMkLst>
        </pc:cxnChg>
      </pc:sldChg>
      <pc:sldChg chg="addSp delSp modSp new mod modAnim">
        <pc:chgData name="Sujoy Sikdar" userId="461f446da299a2d6" providerId="LiveId" clId="{B552E529-2037-4F5C-AA1B-ECF6445ECF5A}" dt="2022-02-18T13:51:08.967" v="6959" actId="1035"/>
        <pc:sldMkLst>
          <pc:docMk/>
          <pc:sldMk cId="1426184407" sldId="446"/>
        </pc:sldMkLst>
        <pc:spChg chg="mod">
          <ac:chgData name="Sujoy Sikdar" userId="461f446da299a2d6" providerId="LiveId" clId="{B552E529-2037-4F5C-AA1B-ECF6445ECF5A}" dt="2022-02-18T13:51:08.967" v="6959" actId="1035"/>
          <ac:spMkLst>
            <pc:docMk/>
            <pc:sldMk cId="1426184407" sldId="446"/>
            <ac:spMk id="2" creationId="{5D2F1A15-9441-48AD-9020-FAF4565E3CAA}"/>
          </ac:spMkLst>
        </pc:spChg>
        <pc:spChg chg="mod">
          <ac:chgData name="Sujoy Sikdar" userId="461f446da299a2d6" providerId="LiveId" clId="{B552E529-2037-4F5C-AA1B-ECF6445ECF5A}" dt="2022-02-18T13:48:55.660" v="6860" actId="27636"/>
          <ac:spMkLst>
            <pc:docMk/>
            <pc:sldMk cId="1426184407" sldId="446"/>
            <ac:spMk id="3" creationId="{A72C21A1-1FF4-4705-9554-85789F5DA2A7}"/>
          </ac:spMkLst>
        </pc:spChg>
        <pc:graphicFrameChg chg="add del mod">
          <ac:chgData name="Sujoy Sikdar" userId="461f446da299a2d6" providerId="LiveId" clId="{B552E529-2037-4F5C-AA1B-ECF6445ECF5A}" dt="2022-02-18T13:49:53.130" v="6893"/>
          <ac:graphicFrameMkLst>
            <pc:docMk/>
            <pc:sldMk cId="1426184407" sldId="446"/>
            <ac:graphicFrameMk id="5" creationId="{38A288B5-A2C2-4109-A452-EC5B625A1412}"/>
          </ac:graphicFrameMkLst>
        </pc:graphicFrameChg>
      </pc:sldChg>
      <pc:sldChg chg="addSp modSp new mod">
        <pc:chgData name="Sujoy Sikdar" userId="461f446da299a2d6" providerId="LiveId" clId="{B552E529-2037-4F5C-AA1B-ECF6445ECF5A}" dt="2022-02-18T13:57:05.781" v="7219" actId="27636"/>
        <pc:sldMkLst>
          <pc:docMk/>
          <pc:sldMk cId="3135468" sldId="447"/>
        </pc:sldMkLst>
        <pc:spChg chg="mod">
          <ac:chgData name="Sujoy Sikdar" userId="461f446da299a2d6" providerId="LiveId" clId="{B552E529-2037-4F5C-AA1B-ECF6445ECF5A}" dt="2022-02-18T13:51:51.315" v="6999" actId="20577"/>
          <ac:spMkLst>
            <pc:docMk/>
            <pc:sldMk cId="3135468" sldId="447"/>
            <ac:spMk id="2" creationId="{7BE8D25C-2209-4D20-9A85-AD155444C42C}"/>
          </ac:spMkLst>
        </pc:spChg>
        <pc:spChg chg="mod">
          <ac:chgData name="Sujoy Sikdar" userId="461f446da299a2d6" providerId="LiveId" clId="{B552E529-2037-4F5C-AA1B-ECF6445ECF5A}" dt="2022-02-18T13:57:05.781" v="7219" actId="27636"/>
          <ac:spMkLst>
            <pc:docMk/>
            <pc:sldMk cId="3135468" sldId="447"/>
            <ac:spMk id="3" creationId="{71BE2B27-6A72-4214-9B1B-C86E1CF63441}"/>
          </ac:spMkLst>
        </pc:spChg>
        <pc:cxnChg chg="add mod">
          <ac:chgData name="Sujoy Sikdar" userId="461f446da299a2d6" providerId="LiveId" clId="{B552E529-2037-4F5C-AA1B-ECF6445ECF5A}" dt="2022-02-18T13:53:14.339" v="7044"/>
          <ac:cxnSpMkLst>
            <pc:docMk/>
            <pc:sldMk cId="3135468" sldId="447"/>
            <ac:cxnSpMk id="6" creationId="{BBFBEE3E-D2D3-4F8F-8796-DA4E4B193D29}"/>
          </ac:cxnSpMkLst>
        </pc:cxnChg>
      </pc:sldChg>
      <pc:sldChg chg="modSp new add del mod modAnim">
        <pc:chgData name="Sujoy Sikdar" userId="461f446da299a2d6" providerId="LiveId" clId="{B552E529-2037-4F5C-AA1B-ECF6445ECF5A}" dt="2022-02-18T15:54:04.498" v="7653" actId="1036"/>
        <pc:sldMkLst>
          <pc:docMk/>
          <pc:sldMk cId="4103029906" sldId="448"/>
        </pc:sldMkLst>
        <pc:spChg chg="mod">
          <ac:chgData name="Sujoy Sikdar" userId="461f446da299a2d6" providerId="LiveId" clId="{B552E529-2037-4F5C-AA1B-ECF6445ECF5A}" dt="2022-02-18T15:54:04.498" v="7653" actId="1036"/>
          <ac:spMkLst>
            <pc:docMk/>
            <pc:sldMk cId="4103029906" sldId="448"/>
            <ac:spMk id="2" creationId="{635EE6A8-7CE7-47B1-BD9E-2A099E9DFA0E}"/>
          </ac:spMkLst>
        </pc:spChg>
        <pc:spChg chg="mod">
          <ac:chgData name="Sujoy Sikdar" userId="461f446da299a2d6" providerId="LiveId" clId="{B552E529-2037-4F5C-AA1B-ECF6445ECF5A}" dt="2022-02-18T15:53:59.308" v="7628" actId="14100"/>
          <ac:spMkLst>
            <pc:docMk/>
            <pc:sldMk cId="4103029906" sldId="448"/>
            <ac:spMk id="3" creationId="{F765E9DC-7BCA-48D6-B6EB-E0ACDBA10E37}"/>
          </ac:spMkLst>
        </pc:spChg>
      </pc:sldChg>
      <pc:sldChg chg="modSp new mod">
        <pc:chgData name="Sujoy Sikdar" userId="461f446da299a2d6" providerId="LiveId" clId="{B552E529-2037-4F5C-AA1B-ECF6445ECF5A}" dt="2022-02-18T15:59:59.155" v="7749" actId="20577"/>
        <pc:sldMkLst>
          <pc:docMk/>
          <pc:sldMk cId="2881652362" sldId="449"/>
        </pc:sldMkLst>
        <pc:spChg chg="mod">
          <ac:chgData name="Sujoy Sikdar" userId="461f446da299a2d6" providerId="LiveId" clId="{B552E529-2037-4F5C-AA1B-ECF6445ECF5A}" dt="2022-02-18T15:55:45.236" v="7679" actId="20577"/>
          <ac:spMkLst>
            <pc:docMk/>
            <pc:sldMk cId="2881652362" sldId="449"/>
            <ac:spMk id="2" creationId="{636C7666-7A04-4737-86FC-5EA2B6789595}"/>
          </ac:spMkLst>
        </pc:spChg>
        <pc:spChg chg="mod">
          <ac:chgData name="Sujoy Sikdar" userId="461f446da299a2d6" providerId="LiveId" clId="{B552E529-2037-4F5C-AA1B-ECF6445ECF5A}" dt="2022-02-18T15:59:59.155" v="7749" actId="20577"/>
          <ac:spMkLst>
            <pc:docMk/>
            <pc:sldMk cId="2881652362" sldId="449"/>
            <ac:spMk id="3" creationId="{BB4AAA43-A8EF-400A-8968-7BB3A4B59F6B}"/>
          </ac:spMkLst>
        </pc:spChg>
      </pc:sldChg>
      <pc:sldChg chg="modSp new mod modAnim">
        <pc:chgData name="Sujoy Sikdar" userId="461f446da299a2d6" providerId="LiveId" clId="{B552E529-2037-4F5C-AA1B-ECF6445ECF5A}" dt="2022-02-18T17:53:20.721" v="8674"/>
        <pc:sldMkLst>
          <pc:docMk/>
          <pc:sldMk cId="4076794398" sldId="450"/>
        </pc:sldMkLst>
        <pc:spChg chg="mod">
          <ac:chgData name="Sujoy Sikdar" userId="461f446da299a2d6" providerId="LiveId" clId="{B552E529-2037-4F5C-AA1B-ECF6445ECF5A}" dt="2022-02-18T16:01:58.962" v="7871" actId="1035"/>
          <ac:spMkLst>
            <pc:docMk/>
            <pc:sldMk cId="4076794398" sldId="450"/>
            <ac:spMk id="2" creationId="{9C0A9CCD-9678-4E99-AF45-2C148C06088E}"/>
          </ac:spMkLst>
        </pc:spChg>
        <pc:spChg chg="mod">
          <ac:chgData name="Sujoy Sikdar" userId="461f446da299a2d6" providerId="LiveId" clId="{B552E529-2037-4F5C-AA1B-ECF6445ECF5A}" dt="2022-02-18T17:52:32.824" v="8640" actId="20577"/>
          <ac:spMkLst>
            <pc:docMk/>
            <pc:sldMk cId="4076794398" sldId="450"/>
            <ac:spMk id="3" creationId="{286746C4-68FA-4137-9B07-02EAD5F1BE6C}"/>
          </ac:spMkLst>
        </pc:spChg>
      </pc:sldChg>
      <pc:sldChg chg="addSp delSp modSp new mod modAnim">
        <pc:chgData name="Sujoy Sikdar" userId="461f446da299a2d6" providerId="LiveId" clId="{B552E529-2037-4F5C-AA1B-ECF6445ECF5A}" dt="2022-02-18T17:55:04.605" v="8715"/>
        <pc:sldMkLst>
          <pc:docMk/>
          <pc:sldMk cId="99968793" sldId="451"/>
        </pc:sldMkLst>
        <pc:spChg chg="mod">
          <ac:chgData name="Sujoy Sikdar" userId="461f446da299a2d6" providerId="LiveId" clId="{B552E529-2037-4F5C-AA1B-ECF6445ECF5A}" dt="2022-02-18T17:52:45.489" v="8669" actId="20577"/>
          <ac:spMkLst>
            <pc:docMk/>
            <pc:sldMk cId="99968793" sldId="451"/>
            <ac:spMk id="2" creationId="{D715EFDC-7B81-4322-924E-1888DED66D34}"/>
          </ac:spMkLst>
        </pc:spChg>
        <pc:spChg chg="add del mod">
          <ac:chgData name="Sujoy Sikdar" userId="461f446da299a2d6" providerId="LiveId" clId="{B552E529-2037-4F5C-AA1B-ECF6445ECF5A}" dt="2022-02-18T17:54:50.224" v="8713" actId="20577"/>
          <ac:spMkLst>
            <pc:docMk/>
            <pc:sldMk cId="99968793" sldId="451"/>
            <ac:spMk id="3" creationId="{1139A783-6B0C-41E3-B345-E15304278086}"/>
          </ac:spMkLst>
        </pc:spChg>
        <pc:spChg chg="add del mod">
          <ac:chgData name="Sujoy Sikdar" userId="461f446da299a2d6" providerId="LiveId" clId="{B552E529-2037-4F5C-AA1B-ECF6445ECF5A}" dt="2022-02-18T17:53:39.589" v="8676" actId="478"/>
          <ac:spMkLst>
            <pc:docMk/>
            <pc:sldMk cId="99968793" sldId="451"/>
            <ac:spMk id="6" creationId="{181ABC9C-C624-4F76-A27A-96B66F428069}"/>
          </ac:spMkLst>
        </pc:spChg>
      </pc:sldChg>
      <pc:sldChg chg="modSp new mod modAnim">
        <pc:chgData name="Sujoy Sikdar" userId="461f446da299a2d6" providerId="LiveId" clId="{B552E529-2037-4F5C-AA1B-ECF6445ECF5A}" dt="2022-02-18T18:09:02.337" v="8944"/>
        <pc:sldMkLst>
          <pc:docMk/>
          <pc:sldMk cId="3781168829" sldId="452"/>
        </pc:sldMkLst>
        <pc:spChg chg="mod">
          <ac:chgData name="Sujoy Sikdar" userId="461f446da299a2d6" providerId="LiveId" clId="{B552E529-2037-4F5C-AA1B-ECF6445ECF5A}" dt="2022-02-18T17:55:15.084" v="8743" actId="20577"/>
          <ac:spMkLst>
            <pc:docMk/>
            <pc:sldMk cId="3781168829" sldId="452"/>
            <ac:spMk id="2" creationId="{21676196-A6F1-4213-A11A-9F031B5AB4E2}"/>
          </ac:spMkLst>
        </pc:spChg>
        <pc:spChg chg="mod">
          <ac:chgData name="Sujoy Sikdar" userId="461f446da299a2d6" providerId="LiveId" clId="{B552E529-2037-4F5C-AA1B-ECF6445ECF5A}" dt="2022-02-18T18:08:45.073" v="8941" actId="27636"/>
          <ac:spMkLst>
            <pc:docMk/>
            <pc:sldMk cId="3781168829" sldId="452"/>
            <ac:spMk id="3" creationId="{850E3320-288A-4C8D-8571-0B4B95DF2EDC}"/>
          </ac:spMkLst>
        </pc:spChg>
      </pc:sldChg>
    </pc:docChg>
  </pc:docChgLst>
  <pc:docChgLst>
    <pc:chgData name="Sujoy Sikdar" userId="461f446da299a2d6" providerId="LiveId" clId="{725A6EE2-B9F4-4F02-A8D8-1657EF7EED98}"/>
    <pc:docChg chg="undo custSel addSld delSld modSld sldOrd">
      <pc:chgData name="Sujoy Sikdar" userId="461f446da299a2d6" providerId="LiveId" clId="{725A6EE2-B9F4-4F02-A8D8-1657EF7EED98}" dt="2022-02-07T18:10:58.142" v="6136" actId="20577"/>
      <pc:docMkLst>
        <pc:docMk/>
      </pc:docMkLst>
      <pc:sldChg chg="modSp mod">
        <pc:chgData name="Sujoy Sikdar" userId="461f446da299a2d6" providerId="LiveId" clId="{725A6EE2-B9F4-4F02-A8D8-1657EF7EED98}" dt="2022-02-07T18:10:58.142" v="6136" actId="20577"/>
        <pc:sldMkLst>
          <pc:docMk/>
          <pc:sldMk cId="2831053087" sldId="256"/>
        </pc:sldMkLst>
        <pc:spChg chg="mod">
          <ac:chgData name="Sujoy Sikdar" userId="461f446da299a2d6" providerId="LiveId" clId="{725A6EE2-B9F4-4F02-A8D8-1657EF7EED98}" dt="2022-02-07T18:10:58.142" v="6136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84153571" sldId="271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605819025" sldId="328"/>
        </pc:sldMkLst>
      </pc:sldChg>
      <pc:sldChg chg="add del ord">
        <pc:chgData name="Sujoy Sikdar" userId="461f446da299a2d6" providerId="LiveId" clId="{725A6EE2-B9F4-4F02-A8D8-1657EF7EED98}" dt="2022-02-07T14:39:13.476" v="4"/>
        <pc:sldMkLst>
          <pc:docMk/>
          <pc:sldMk cId="2363967789" sldId="332"/>
        </pc:sldMkLst>
      </pc:sldChg>
      <pc:sldChg chg="add del">
        <pc:chgData name="Sujoy Sikdar" userId="461f446da299a2d6" providerId="LiveId" clId="{725A6EE2-B9F4-4F02-A8D8-1657EF7EED98}" dt="2022-02-07T17:33:54.484" v="5925" actId="47"/>
        <pc:sldMkLst>
          <pc:docMk/>
          <pc:sldMk cId="84957844" sldId="342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1047981910" sldId="343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664901858" sldId="344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4179071457" sldId="345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4062677078" sldId="346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2071117542" sldId="347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4194198446" sldId="348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2350775706" sldId="349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2902315684" sldId="350"/>
        </pc:sldMkLst>
      </pc:sldChg>
      <pc:sldChg chg="add del">
        <pc:chgData name="Sujoy Sikdar" userId="461f446da299a2d6" providerId="LiveId" clId="{725A6EE2-B9F4-4F02-A8D8-1657EF7EED98}" dt="2022-02-07T14:39:05.022" v="2" actId="47"/>
        <pc:sldMkLst>
          <pc:docMk/>
          <pc:sldMk cId="1550725687" sldId="351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3899050996" sldId="354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874225715" sldId="355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3434617843" sldId="356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2500798623" sldId="357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2864674882" sldId="358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2552069509" sldId="359"/>
        </pc:sldMkLst>
      </pc:sldChg>
      <pc:sldChg chg="del">
        <pc:chgData name="Sujoy Sikdar" userId="461f446da299a2d6" providerId="LiveId" clId="{725A6EE2-B9F4-4F02-A8D8-1657EF7EED98}" dt="2022-02-07T17:33:54.484" v="5925" actId="47"/>
        <pc:sldMkLst>
          <pc:docMk/>
          <pc:sldMk cId="911030162" sldId="360"/>
        </pc:sldMkLst>
      </pc:sldChg>
      <pc:sldChg chg="new del">
        <pc:chgData name="Sujoy Sikdar" userId="461f446da299a2d6" providerId="LiveId" clId="{725A6EE2-B9F4-4F02-A8D8-1657EF7EED98}" dt="2022-02-07T17:33:54.484" v="5925" actId="47"/>
        <pc:sldMkLst>
          <pc:docMk/>
          <pc:sldMk cId="1730147247" sldId="361"/>
        </pc:sldMkLst>
      </pc:sldChg>
      <pc:sldChg chg="add ord">
        <pc:chgData name="Sujoy Sikdar" userId="461f446da299a2d6" providerId="LiveId" clId="{725A6EE2-B9F4-4F02-A8D8-1657EF7EED98}" dt="2022-02-07T15:52:52.539" v="2575"/>
        <pc:sldMkLst>
          <pc:docMk/>
          <pc:sldMk cId="1779733153" sldId="362"/>
        </pc:sldMkLst>
      </pc:sldChg>
      <pc:sldChg chg="addSp delSp modSp add mod modAnim">
        <pc:chgData name="Sujoy Sikdar" userId="461f446da299a2d6" providerId="LiveId" clId="{725A6EE2-B9F4-4F02-A8D8-1657EF7EED98}" dt="2022-02-07T14:59:39.925" v="101" actId="114"/>
        <pc:sldMkLst>
          <pc:docMk/>
          <pc:sldMk cId="1243076957" sldId="363"/>
        </pc:sldMkLst>
        <pc:spChg chg="mod">
          <ac:chgData name="Sujoy Sikdar" userId="461f446da299a2d6" providerId="LiveId" clId="{725A6EE2-B9F4-4F02-A8D8-1657EF7EED98}" dt="2022-02-07T14:59:39.925" v="101" actId="114"/>
          <ac:spMkLst>
            <pc:docMk/>
            <pc:sldMk cId="1243076957" sldId="363"/>
            <ac:spMk id="3" creationId="{71D3EC7B-22E1-4EFF-9D4C-644EEA61A734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7" creationId="{BE0407C3-0C97-4E5F-9AA5-98897805B4E1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8" creationId="{6D28DCDA-F2E2-4BE0-88A2-40008AD243E3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0" creationId="{F8EAA079-43FB-4D4F-B1F4-089BAFCF615E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1" creationId="{66355809-3866-44B6-8A36-CD4BF91023D9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2" creationId="{0BEAF6C2-0273-4F60-B64E-DF4439FC4D15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3" creationId="{3CE83349-2891-4D73-AE42-928F8816B6C7}"/>
          </ac:spMkLst>
        </pc:spChg>
        <pc:spChg chg="add mod">
          <ac:chgData name="Sujoy Sikdar" userId="461f446da299a2d6" providerId="LiveId" clId="{725A6EE2-B9F4-4F02-A8D8-1657EF7EED98}" dt="2022-02-07T14:57:24.673" v="21"/>
          <ac:spMkLst>
            <pc:docMk/>
            <pc:sldMk cId="1243076957" sldId="363"/>
            <ac:spMk id="14" creationId="{C3B9F1C8-FD64-49A1-9F16-C7ABCD0D1A9F}"/>
          </ac:spMkLst>
        </pc:spChg>
        <pc:spChg chg="add del mod">
          <ac:chgData name="Sujoy Sikdar" userId="461f446da299a2d6" providerId="LiveId" clId="{725A6EE2-B9F4-4F02-A8D8-1657EF7EED98}" dt="2022-02-07T14:57:31.790" v="23" actId="478"/>
          <ac:spMkLst>
            <pc:docMk/>
            <pc:sldMk cId="1243076957" sldId="363"/>
            <ac:spMk id="15" creationId="{165381A6-6C1A-4A49-BFF9-7A536E9378DB}"/>
          </ac:spMkLst>
        </pc:spChg>
        <pc:cxnChg chg="add mod">
          <ac:chgData name="Sujoy Sikdar" userId="461f446da299a2d6" providerId="LiveId" clId="{725A6EE2-B9F4-4F02-A8D8-1657EF7EED98}" dt="2022-02-07T14:57:24.673" v="21"/>
          <ac:cxnSpMkLst>
            <pc:docMk/>
            <pc:sldMk cId="1243076957" sldId="363"/>
            <ac:cxnSpMk id="5" creationId="{E6866447-A7D2-403E-B9D7-7BDCF708B3C4}"/>
          </ac:cxnSpMkLst>
        </pc:cxnChg>
        <pc:cxnChg chg="add mod">
          <ac:chgData name="Sujoy Sikdar" userId="461f446da299a2d6" providerId="LiveId" clId="{725A6EE2-B9F4-4F02-A8D8-1657EF7EED98}" dt="2022-02-07T14:57:24.673" v="21"/>
          <ac:cxnSpMkLst>
            <pc:docMk/>
            <pc:sldMk cId="1243076957" sldId="363"/>
            <ac:cxnSpMk id="6" creationId="{490BC2F8-EC2B-4C14-BBA5-AEADE3027511}"/>
          </ac:cxnSpMkLst>
        </pc:cxnChg>
        <pc:cxnChg chg="add mod">
          <ac:chgData name="Sujoy Sikdar" userId="461f446da299a2d6" providerId="LiveId" clId="{725A6EE2-B9F4-4F02-A8D8-1657EF7EED98}" dt="2022-02-07T14:57:24.673" v="21"/>
          <ac:cxnSpMkLst>
            <pc:docMk/>
            <pc:sldMk cId="1243076957" sldId="363"/>
            <ac:cxnSpMk id="9" creationId="{B25F8D8C-B8D2-4FFA-9AD0-3779D4B45CA1}"/>
          </ac:cxnSpMkLst>
        </pc:cxnChg>
        <pc:cxnChg chg="add mod">
          <ac:chgData name="Sujoy Sikdar" userId="461f446da299a2d6" providerId="LiveId" clId="{725A6EE2-B9F4-4F02-A8D8-1657EF7EED98}" dt="2022-02-07T14:59:05.824" v="59" actId="108"/>
          <ac:cxnSpMkLst>
            <pc:docMk/>
            <pc:sldMk cId="1243076957" sldId="363"/>
            <ac:cxnSpMk id="17" creationId="{C0A8FED6-B100-4BAB-890C-2EB3D43E4D3D}"/>
          </ac:cxnSpMkLst>
        </pc:cxnChg>
      </pc:sldChg>
      <pc:sldChg chg="addSp delSp modSp add del mod addAnim delAnim">
        <pc:chgData name="Sujoy Sikdar" userId="461f446da299a2d6" providerId="LiveId" clId="{725A6EE2-B9F4-4F02-A8D8-1657EF7EED98}" dt="2022-02-07T14:59:45.864" v="102" actId="47"/>
        <pc:sldMkLst>
          <pc:docMk/>
          <pc:sldMk cId="3733307471" sldId="364"/>
        </pc:sldMkLst>
        <pc:spChg chg="add del mod">
          <ac:chgData name="Sujoy Sikdar" userId="461f446da299a2d6" providerId="LiveId" clId="{725A6EE2-B9F4-4F02-A8D8-1657EF7EED98}" dt="2022-02-07T14:57:05.262" v="20" actId="20577"/>
          <ac:spMkLst>
            <pc:docMk/>
            <pc:sldMk cId="3733307471" sldId="364"/>
            <ac:spMk id="29" creationId="{7FB0465D-5245-4329-8D3D-7148E66CF698}"/>
          </ac:spMkLst>
        </pc:spChg>
        <pc:spChg chg="del">
          <ac:chgData name="Sujoy Sikdar" userId="461f446da299a2d6" providerId="LiveId" clId="{725A6EE2-B9F4-4F02-A8D8-1657EF7EED98}" dt="2022-02-07T14:56:51.080" v="9" actId="478"/>
          <ac:spMkLst>
            <pc:docMk/>
            <pc:sldMk cId="3733307471" sldId="364"/>
            <ac:spMk id="31" creationId="{6C852331-4B8A-4B99-BB73-7CF21199A6F4}"/>
          </ac:spMkLst>
        </pc:spChg>
        <pc:spChg chg="del">
          <ac:chgData name="Sujoy Sikdar" userId="461f446da299a2d6" providerId="LiveId" clId="{725A6EE2-B9F4-4F02-A8D8-1657EF7EED98}" dt="2022-02-07T14:56:47.818" v="8" actId="478"/>
          <ac:spMkLst>
            <pc:docMk/>
            <pc:sldMk cId="3733307471" sldId="364"/>
            <ac:spMk id="32" creationId="{7695A80D-980C-4BCF-81F6-A8075809610B}"/>
          </ac:spMkLst>
        </pc:spChg>
      </pc:sldChg>
      <pc:sldChg chg="addSp modSp add mod modAnim">
        <pc:chgData name="Sujoy Sikdar" userId="461f446da299a2d6" providerId="LiveId" clId="{725A6EE2-B9F4-4F02-A8D8-1657EF7EED98}" dt="2022-02-07T15:46:07.765" v="2195" actId="27636"/>
        <pc:sldMkLst>
          <pc:docMk/>
          <pc:sldMk cId="838892486" sldId="365"/>
        </pc:sldMkLst>
        <pc:spChg chg="mod">
          <ac:chgData name="Sujoy Sikdar" userId="461f446da299a2d6" providerId="LiveId" clId="{725A6EE2-B9F4-4F02-A8D8-1657EF7EED98}" dt="2022-02-07T15:19:35.019" v="954" actId="20577"/>
          <ac:spMkLst>
            <pc:docMk/>
            <pc:sldMk cId="838892486" sldId="365"/>
            <ac:spMk id="2" creationId="{2ACB92C4-0A98-46E8-9FC9-1DD27AC8BCE0}"/>
          </ac:spMkLst>
        </pc:spChg>
        <pc:spChg chg="mod">
          <ac:chgData name="Sujoy Sikdar" userId="461f446da299a2d6" providerId="LiveId" clId="{725A6EE2-B9F4-4F02-A8D8-1657EF7EED98}" dt="2022-02-07T15:46:07.765" v="2195" actId="27636"/>
          <ac:spMkLst>
            <pc:docMk/>
            <pc:sldMk cId="838892486" sldId="365"/>
            <ac:spMk id="3" creationId="{CF18CBF8-0619-4D39-A460-3E7FE49A84C0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5" creationId="{B4E00328-9793-45B3-B028-A512D950BEA2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6" creationId="{E0C47EEC-9E26-4518-8C04-71F1DD67B619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7" creationId="{57F4503A-CD49-4F15-9A18-5A804311886E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8" creationId="{8652765B-BF1E-4CF2-B4E1-64A30BEFE1EF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9" creationId="{BEFF0C96-A931-4426-BAAD-9B2384C38150}"/>
          </ac:spMkLst>
        </pc:spChg>
        <pc:spChg chg="add mod">
          <ac:chgData name="Sujoy Sikdar" userId="461f446da299a2d6" providerId="LiveId" clId="{725A6EE2-B9F4-4F02-A8D8-1657EF7EED98}" dt="2022-02-07T15:20:32.132" v="1039" actId="1036"/>
          <ac:spMkLst>
            <pc:docMk/>
            <pc:sldMk cId="838892486" sldId="365"/>
            <ac:spMk id="10" creationId="{996395C2-7221-4446-9564-99BAEFE2DEAB}"/>
          </ac:spMkLst>
        </pc:spChg>
      </pc:sldChg>
      <pc:sldChg chg="addSp delSp modSp new mod modAnim">
        <pc:chgData name="Sujoy Sikdar" userId="461f446da299a2d6" providerId="LiveId" clId="{725A6EE2-B9F4-4F02-A8D8-1657EF7EED98}" dt="2022-02-07T15:33:24.044" v="1640"/>
        <pc:sldMkLst>
          <pc:docMk/>
          <pc:sldMk cId="3249232056" sldId="366"/>
        </pc:sldMkLst>
        <pc:spChg chg="mod">
          <ac:chgData name="Sujoy Sikdar" userId="461f446da299a2d6" providerId="LiveId" clId="{725A6EE2-B9F4-4F02-A8D8-1657EF7EED98}" dt="2022-02-07T15:23:32.233" v="1154" actId="20577"/>
          <ac:spMkLst>
            <pc:docMk/>
            <pc:sldMk cId="3249232056" sldId="366"/>
            <ac:spMk id="2" creationId="{8E9DE6C1-4268-4C1F-8E5D-A69ED9D2C135}"/>
          </ac:spMkLst>
        </pc:spChg>
        <pc:spChg chg="mod">
          <ac:chgData name="Sujoy Sikdar" userId="461f446da299a2d6" providerId="LiveId" clId="{725A6EE2-B9F4-4F02-A8D8-1657EF7EED98}" dt="2022-02-07T15:32:37.595" v="1636" actId="20577"/>
          <ac:spMkLst>
            <pc:docMk/>
            <pc:sldMk cId="3249232056" sldId="366"/>
            <ac:spMk id="3" creationId="{BE7469E4-91EE-4C0B-9231-750187B067E0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7" creationId="{2B721D66-1C82-4595-8BC8-83652B28BA5D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8" creationId="{D6C6D566-BB24-4914-97D0-A5C008300E76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9" creationId="{4335F7DA-D269-4CF6-9BAB-A8E1DC0B80C6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10" creationId="{62C541B3-8A65-4090-80C0-54E64594161E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11" creationId="{1B68BFE4-E1CC-4860-B33D-A48DC4F20569}"/>
          </ac:spMkLst>
        </pc:spChg>
        <pc:spChg chg="add mod">
          <ac:chgData name="Sujoy Sikdar" userId="461f446da299a2d6" providerId="LiveId" clId="{725A6EE2-B9F4-4F02-A8D8-1657EF7EED98}" dt="2022-02-07T15:32:55.691" v="1638" actId="1076"/>
          <ac:spMkLst>
            <pc:docMk/>
            <pc:sldMk cId="3249232056" sldId="366"/>
            <ac:spMk id="12" creationId="{D9602B21-3E2D-4BC2-A1C8-861AD6BA03F2}"/>
          </ac:spMkLst>
        </pc:spChg>
        <pc:picChg chg="add del mod">
          <ac:chgData name="Sujoy Sikdar" userId="461f446da299a2d6" providerId="LiveId" clId="{725A6EE2-B9F4-4F02-A8D8-1657EF7EED98}" dt="2022-02-07T15:30:46.806" v="1443" actId="21"/>
          <ac:picMkLst>
            <pc:docMk/>
            <pc:sldMk cId="3249232056" sldId="366"/>
            <ac:picMk id="6" creationId="{A489E3C0-021C-4D5F-903B-DE33CD3B1A5A}"/>
          </ac:picMkLst>
        </pc:picChg>
      </pc:sldChg>
      <pc:sldChg chg="add del ord">
        <pc:chgData name="Sujoy Sikdar" userId="461f446da299a2d6" providerId="LiveId" clId="{725A6EE2-B9F4-4F02-A8D8-1657EF7EED98}" dt="2022-02-07T15:07:29.670" v="484" actId="47"/>
        <pc:sldMkLst>
          <pc:docMk/>
          <pc:sldMk cId="3764664742" sldId="366"/>
        </pc:sldMkLst>
      </pc:sldChg>
      <pc:sldChg chg="addSp delSp modSp new mod modAnim">
        <pc:chgData name="Sujoy Sikdar" userId="461f446da299a2d6" providerId="LiveId" clId="{725A6EE2-B9F4-4F02-A8D8-1657EF7EED98}" dt="2022-02-07T16:00:48.950" v="3076"/>
        <pc:sldMkLst>
          <pc:docMk/>
          <pc:sldMk cId="1824180883" sldId="367"/>
        </pc:sldMkLst>
        <pc:spChg chg="mod">
          <ac:chgData name="Sujoy Sikdar" userId="461f446da299a2d6" providerId="LiveId" clId="{725A6EE2-B9F4-4F02-A8D8-1657EF7EED98}" dt="2022-02-07T15:34:21.509" v="1694" actId="20577"/>
          <ac:spMkLst>
            <pc:docMk/>
            <pc:sldMk cId="1824180883" sldId="367"/>
            <ac:spMk id="2" creationId="{929B2C05-4D72-4E65-BDFB-55325226458A}"/>
          </ac:spMkLst>
        </pc:spChg>
        <pc:spChg chg="del">
          <ac:chgData name="Sujoy Sikdar" userId="461f446da299a2d6" providerId="LiveId" clId="{725A6EE2-B9F4-4F02-A8D8-1657EF7EED98}" dt="2022-02-07T15:34:33.203" v="1695" actId="478"/>
          <ac:spMkLst>
            <pc:docMk/>
            <pc:sldMk cId="1824180883" sldId="367"/>
            <ac:spMk id="3" creationId="{3F132F4F-3A2B-4659-9936-B2EA3390ED88}"/>
          </ac:spMkLst>
        </pc:spChg>
        <pc:spChg chg="add mod">
          <ac:chgData name="Sujoy Sikdar" userId="461f446da299a2d6" providerId="LiveId" clId="{725A6EE2-B9F4-4F02-A8D8-1657EF7EED98}" dt="2022-02-07T15:37:27.072" v="1814" actId="1037"/>
          <ac:spMkLst>
            <pc:docMk/>
            <pc:sldMk cId="1824180883" sldId="367"/>
            <ac:spMk id="11" creationId="{B4AF2EF8-0C69-4686-8BAB-B84986146C63}"/>
          </ac:spMkLst>
        </pc:spChg>
        <pc:spChg chg="add mod">
          <ac:chgData name="Sujoy Sikdar" userId="461f446da299a2d6" providerId="LiveId" clId="{725A6EE2-B9F4-4F02-A8D8-1657EF7EED98}" dt="2022-02-07T15:37:27.072" v="1814" actId="1037"/>
          <ac:spMkLst>
            <pc:docMk/>
            <pc:sldMk cId="1824180883" sldId="367"/>
            <ac:spMk id="12" creationId="{CEF7091E-2F01-46AB-A030-51498F1CCA6A}"/>
          </ac:spMkLst>
        </pc:spChg>
        <pc:spChg chg="add mod">
          <ac:chgData name="Sujoy Sikdar" userId="461f446da299a2d6" providerId="LiveId" clId="{725A6EE2-B9F4-4F02-A8D8-1657EF7EED98}" dt="2022-02-07T15:37:44.627" v="1827" actId="1076"/>
          <ac:spMkLst>
            <pc:docMk/>
            <pc:sldMk cId="1824180883" sldId="367"/>
            <ac:spMk id="13" creationId="{D3EA2E20-BB8D-4DCF-86F0-C643AF423C6E}"/>
          </ac:spMkLst>
        </pc:spChg>
        <pc:spChg chg="add mod">
          <ac:chgData name="Sujoy Sikdar" userId="461f446da299a2d6" providerId="LiveId" clId="{725A6EE2-B9F4-4F02-A8D8-1657EF7EED98}" dt="2022-02-07T15:38:18.282" v="1872" actId="1037"/>
          <ac:spMkLst>
            <pc:docMk/>
            <pc:sldMk cId="1824180883" sldId="367"/>
            <ac:spMk id="14" creationId="{60D9F1A5-664F-4709-9DCE-775FC9CBBAE5}"/>
          </ac:spMkLst>
        </pc:spChg>
        <pc:picChg chg="add del mod">
          <ac:chgData name="Sujoy Sikdar" userId="461f446da299a2d6" providerId="LiveId" clId="{725A6EE2-B9F4-4F02-A8D8-1657EF7EED98}" dt="2022-02-07T15:35:22.228" v="1701" actId="478"/>
          <ac:picMkLst>
            <pc:docMk/>
            <pc:sldMk cId="1824180883" sldId="367"/>
            <ac:picMk id="6" creationId="{BAB4FB4B-9B79-4D53-A4F8-50DEF371657E}"/>
          </ac:picMkLst>
        </pc:picChg>
        <pc:picChg chg="add mod">
          <ac:chgData name="Sujoy Sikdar" userId="461f446da299a2d6" providerId="LiveId" clId="{725A6EE2-B9F4-4F02-A8D8-1657EF7EED98}" dt="2022-02-07T15:36:53.291" v="1790" actId="1037"/>
          <ac:picMkLst>
            <pc:docMk/>
            <pc:sldMk cId="1824180883" sldId="367"/>
            <ac:picMk id="8" creationId="{D77B049E-4A6E-486E-9E5A-89228B0A96CE}"/>
          </ac:picMkLst>
        </pc:picChg>
        <pc:picChg chg="add mod">
          <ac:chgData name="Sujoy Sikdar" userId="461f446da299a2d6" providerId="LiveId" clId="{725A6EE2-B9F4-4F02-A8D8-1657EF7EED98}" dt="2022-02-07T15:36:50.939" v="1777" actId="1038"/>
          <ac:picMkLst>
            <pc:docMk/>
            <pc:sldMk cId="1824180883" sldId="367"/>
            <ac:picMk id="10" creationId="{BA72F495-02B4-4207-801F-7F75736762E8}"/>
          </ac:picMkLst>
        </pc:picChg>
      </pc:sldChg>
      <pc:sldChg chg="new del">
        <pc:chgData name="Sujoy Sikdar" userId="461f446da299a2d6" providerId="LiveId" clId="{725A6EE2-B9F4-4F02-A8D8-1657EF7EED98}" dt="2022-02-07T15:38:59.737" v="1875" actId="47"/>
        <pc:sldMkLst>
          <pc:docMk/>
          <pc:sldMk cId="2416002683" sldId="368"/>
        </pc:sldMkLst>
      </pc:sldChg>
      <pc:sldChg chg="addSp delSp modSp add mod modAnim">
        <pc:chgData name="Sujoy Sikdar" userId="461f446da299a2d6" providerId="LiveId" clId="{725A6EE2-B9F4-4F02-A8D8-1657EF7EED98}" dt="2022-02-07T16:00:42.389" v="3074"/>
        <pc:sldMkLst>
          <pc:docMk/>
          <pc:sldMk cId="1828791347" sldId="369"/>
        </pc:sldMkLst>
        <pc:spChg chg="mod">
          <ac:chgData name="Sujoy Sikdar" userId="461f446da299a2d6" providerId="LiveId" clId="{725A6EE2-B9F4-4F02-A8D8-1657EF7EED98}" dt="2022-02-07T15:42:51.253" v="2124" actId="1035"/>
          <ac:spMkLst>
            <pc:docMk/>
            <pc:sldMk cId="1828791347" sldId="369"/>
            <ac:spMk id="2" creationId="{929B2C05-4D72-4E65-BDFB-55325226458A}"/>
          </ac:spMkLst>
        </pc:spChg>
        <pc:spChg chg="mod">
          <ac:chgData name="Sujoy Sikdar" userId="461f446da299a2d6" providerId="LiveId" clId="{725A6EE2-B9F4-4F02-A8D8-1657EF7EED98}" dt="2022-02-07T15:42:44.902" v="2100" actId="1035"/>
          <ac:spMkLst>
            <pc:docMk/>
            <pc:sldMk cId="1828791347" sldId="369"/>
            <ac:spMk id="11" creationId="{B4AF2EF8-0C69-4686-8BAB-B84986146C63}"/>
          </ac:spMkLst>
        </pc:spChg>
        <pc:spChg chg="mod">
          <ac:chgData name="Sujoy Sikdar" userId="461f446da299a2d6" providerId="LiveId" clId="{725A6EE2-B9F4-4F02-A8D8-1657EF7EED98}" dt="2022-02-07T15:42:44.902" v="2100" actId="1035"/>
          <ac:spMkLst>
            <pc:docMk/>
            <pc:sldMk cId="1828791347" sldId="369"/>
            <ac:spMk id="12" creationId="{CEF7091E-2F01-46AB-A030-51498F1CCA6A}"/>
          </ac:spMkLst>
        </pc:spChg>
        <pc:spChg chg="mod">
          <ac:chgData name="Sujoy Sikdar" userId="461f446da299a2d6" providerId="LiveId" clId="{725A6EE2-B9F4-4F02-A8D8-1657EF7EED98}" dt="2022-02-07T15:42:44.902" v="2100" actId="1035"/>
          <ac:spMkLst>
            <pc:docMk/>
            <pc:sldMk cId="1828791347" sldId="369"/>
            <ac:spMk id="13" creationId="{D3EA2E20-BB8D-4DCF-86F0-C643AF423C6E}"/>
          </ac:spMkLst>
        </pc:spChg>
        <pc:spChg chg="mod">
          <ac:chgData name="Sujoy Sikdar" userId="461f446da299a2d6" providerId="LiveId" clId="{725A6EE2-B9F4-4F02-A8D8-1657EF7EED98}" dt="2022-02-07T15:42:44.902" v="2100" actId="1035"/>
          <ac:spMkLst>
            <pc:docMk/>
            <pc:sldMk cId="1828791347" sldId="369"/>
            <ac:spMk id="14" creationId="{60D9F1A5-664F-4709-9DCE-775FC9CBBAE5}"/>
          </ac:spMkLst>
        </pc:spChg>
        <pc:spChg chg="add mod">
          <ac:chgData name="Sujoy Sikdar" userId="461f446da299a2d6" providerId="LiveId" clId="{725A6EE2-B9F4-4F02-A8D8-1657EF7EED98}" dt="2022-02-07T15:43:52.894" v="2188" actId="113"/>
          <ac:spMkLst>
            <pc:docMk/>
            <pc:sldMk cId="1828791347" sldId="369"/>
            <ac:spMk id="18" creationId="{D7D06EC2-7C10-40FF-A0A2-247482D135D1}"/>
          </ac:spMkLst>
        </pc:spChg>
        <pc:picChg chg="add del mod ord">
          <ac:chgData name="Sujoy Sikdar" userId="461f446da299a2d6" providerId="LiveId" clId="{725A6EE2-B9F4-4F02-A8D8-1657EF7EED98}" dt="2022-02-07T15:40:07.224" v="1884" actId="478"/>
          <ac:picMkLst>
            <pc:docMk/>
            <pc:sldMk cId="1828791347" sldId="369"/>
            <ac:picMk id="5" creationId="{CCED3EC2-DF65-4C00-8554-6DAA830A0352}"/>
          </ac:picMkLst>
        </pc:picChg>
        <pc:picChg chg="add mod">
          <ac:chgData name="Sujoy Sikdar" userId="461f446da299a2d6" providerId="LiveId" clId="{725A6EE2-B9F4-4F02-A8D8-1657EF7EED98}" dt="2022-02-07T15:42:44.902" v="2100" actId="1035"/>
          <ac:picMkLst>
            <pc:docMk/>
            <pc:sldMk cId="1828791347" sldId="369"/>
            <ac:picMk id="7" creationId="{5C26511B-7F0C-4014-B459-D773B3002115}"/>
          </ac:picMkLst>
        </pc:picChg>
        <pc:picChg chg="del">
          <ac:chgData name="Sujoy Sikdar" userId="461f446da299a2d6" providerId="LiveId" clId="{725A6EE2-B9F4-4F02-A8D8-1657EF7EED98}" dt="2022-02-07T15:40:09.735" v="1885" actId="478"/>
          <ac:picMkLst>
            <pc:docMk/>
            <pc:sldMk cId="1828791347" sldId="369"/>
            <ac:picMk id="8" creationId="{D77B049E-4A6E-486E-9E5A-89228B0A96CE}"/>
          </ac:picMkLst>
        </pc:picChg>
        <pc:picChg chg="del">
          <ac:chgData name="Sujoy Sikdar" userId="461f446da299a2d6" providerId="LiveId" clId="{725A6EE2-B9F4-4F02-A8D8-1657EF7EED98}" dt="2022-02-07T15:39:03.732" v="1876" actId="478"/>
          <ac:picMkLst>
            <pc:docMk/>
            <pc:sldMk cId="1828791347" sldId="369"/>
            <ac:picMk id="10" creationId="{BA72F495-02B4-4207-801F-7F75736762E8}"/>
          </ac:picMkLst>
        </pc:picChg>
        <pc:picChg chg="add del mod">
          <ac:chgData name="Sujoy Sikdar" userId="461f446da299a2d6" providerId="LiveId" clId="{725A6EE2-B9F4-4F02-A8D8-1657EF7EED98}" dt="2022-02-07T15:42:04.994" v="1972" actId="478"/>
          <ac:picMkLst>
            <pc:docMk/>
            <pc:sldMk cId="1828791347" sldId="369"/>
            <ac:picMk id="15" creationId="{E961815E-3D9F-4F37-B942-DA8BF66FB309}"/>
          </ac:picMkLst>
        </pc:picChg>
        <pc:picChg chg="add mod">
          <ac:chgData name="Sujoy Sikdar" userId="461f446da299a2d6" providerId="LiveId" clId="{725A6EE2-B9F4-4F02-A8D8-1657EF7EED98}" dt="2022-02-07T15:42:44.902" v="2100" actId="1035"/>
          <ac:picMkLst>
            <pc:docMk/>
            <pc:sldMk cId="1828791347" sldId="369"/>
            <ac:picMk id="17" creationId="{1C04F33A-54FB-4B4A-9B9F-84372FBA4FE0}"/>
          </ac:picMkLst>
        </pc:picChg>
      </pc:sldChg>
      <pc:sldChg chg="modSp new mod modAnim">
        <pc:chgData name="Sujoy Sikdar" userId="461f446da299a2d6" providerId="LiveId" clId="{725A6EE2-B9F4-4F02-A8D8-1657EF7EED98}" dt="2022-02-07T15:52:42.263" v="2573"/>
        <pc:sldMkLst>
          <pc:docMk/>
          <pc:sldMk cId="2654066107" sldId="370"/>
        </pc:sldMkLst>
        <pc:spChg chg="mod">
          <ac:chgData name="Sujoy Sikdar" userId="461f446da299a2d6" providerId="LiveId" clId="{725A6EE2-B9F4-4F02-A8D8-1657EF7EED98}" dt="2022-02-07T15:52:06.989" v="2570" actId="1036"/>
          <ac:spMkLst>
            <pc:docMk/>
            <pc:sldMk cId="2654066107" sldId="370"/>
            <ac:spMk id="2" creationId="{1186D090-76D9-462E-8D59-87CF679DD163}"/>
          </ac:spMkLst>
        </pc:spChg>
        <pc:spChg chg="mod">
          <ac:chgData name="Sujoy Sikdar" userId="461f446da299a2d6" providerId="LiveId" clId="{725A6EE2-B9F4-4F02-A8D8-1657EF7EED98}" dt="2022-02-07T15:52:01.619" v="2545" actId="14100"/>
          <ac:spMkLst>
            <pc:docMk/>
            <pc:sldMk cId="2654066107" sldId="370"/>
            <ac:spMk id="3" creationId="{51D9C4EF-9EBB-4FE9-9BD4-7DB141436E9E}"/>
          </ac:spMkLst>
        </pc:spChg>
      </pc:sldChg>
      <pc:sldChg chg="modSp new mod modAnim">
        <pc:chgData name="Sujoy Sikdar" userId="461f446da299a2d6" providerId="LiveId" clId="{725A6EE2-B9F4-4F02-A8D8-1657EF7EED98}" dt="2022-02-07T16:01:19.044" v="3081"/>
        <pc:sldMkLst>
          <pc:docMk/>
          <pc:sldMk cId="2645112049" sldId="371"/>
        </pc:sldMkLst>
        <pc:spChg chg="mod">
          <ac:chgData name="Sujoy Sikdar" userId="461f446da299a2d6" providerId="LiveId" clId="{725A6EE2-B9F4-4F02-A8D8-1657EF7EED98}" dt="2022-02-07T15:54:56.446" v="2626" actId="20577"/>
          <ac:spMkLst>
            <pc:docMk/>
            <pc:sldMk cId="2645112049" sldId="371"/>
            <ac:spMk id="2" creationId="{4422D1E3-6F0A-4773-950C-BB753C6960B0}"/>
          </ac:spMkLst>
        </pc:spChg>
        <pc:spChg chg="mod">
          <ac:chgData name="Sujoy Sikdar" userId="461f446da299a2d6" providerId="LiveId" clId="{725A6EE2-B9F4-4F02-A8D8-1657EF7EED98}" dt="2022-02-07T16:00:20.105" v="3071" actId="20577"/>
          <ac:spMkLst>
            <pc:docMk/>
            <pc:sldMk cId="2645112049" sldId="371"/>
            <ac:spMk id="3" creationId="{DE1BE757-04E7-47D7-A1EE-F5FCB9BCA586}"/>
          </ac:spMkLst>
        </pc:spChg>
      </pc:sldChg>
      <pc:sldChg chg="modSp new mod modAnim">
        <pc:chgData name="Sujoy Sikdar" userId="461f446da299a2d6" providerId="LiveId" clId="{725A6EE2-B9F4-4F02-A8D8-1657EF7EED98}" dt="2022-02-07T16:10:37.635" v="3649" actId="113"/>
        <pc:sldMkLst>
          <pc:docMk/>
          <pc:sldMk cId="1259181080" sldId="372"/>
        </pc:sldMkLst>
        <pc:spChg chg="mod">
          <ac:chgData name="Sujoy Sikdar" userId="461f446da299a2d6" providerId="LiveId" clId="{725A6EE2-B9F4-4F02-A8D8-1657EF7EED98}" dt="2022-02-07T16:01:35.254" v="3083"/>
          <ac:spMkLst>
            <pc:docMk/>
            <pc:sldMk cId="1259181080" sldId="372"/>
            <ac:spMk id="2" creationId="{7D2F3BC0-0E4B-47D9-8C88-EC31E2074F1A}"/>
          </ac:spMkLst>
        </pc:spChg>
        <pc:spChg chg="mod">
          <ac:chgData name="Sujoy Sikdar" userId="461f446da299a2d6" providerId="LiveId" clId="{725A6EE2-B9F4-4F02-A8D8-1657EF7EED98}" dt="2022-02-07T16:10:37.635" v="3649" actId="113"/>
          <ac:spMkLst>
            <pc:docMk/>
            <pc:sldMk cId="1259181080" sldId="372"/>
            <ac:spMk id="3" creationId="{60C49856-3266-4123-A4CD-161833C6003C}"/>
          </ac:spMkLst>
        </pc:spChg>
      </pc:sldChg>
      <pc:sldChg chg="modSp new mod modAnim">
        <pc:chgData name="Sujoy Sikdar" userId="461f446da299a2d6" providerId="LiveId" clId="{725A6EE2-B9F4-4F02-A8D8-1657EF7EED98}" dt="2022-02-07T16:43:51.702" v="4593"/>
        <pc:sldMkLst>
          <pc:docMk/>
          <pc:sldMk cId="222885384" sldId="373"/>
        </pc:sldMkLst>
        <pc:spChg chg="mod">
          <ac:chgData name="Sujoy Sikdar" userId="461f446da299a2d6" providerId="LiveId" clId="{725A6EE2-B9F4-4F02-A8D8-1657EF7EED98}" dt="2022-02-07T16:42:19.392" v="4503" actId="1035"/>
          <ac:spMkLst>
            <pc:docMk/>
            <pc:sldMk cId="222885384" sldId="373"/>
            <ac:spMk id="2" creationId="{78240994-7FA6-4D37-8F01-750D660646B8}"/>
          </ac:spMkLst>
        </pc:spChg>
        <pc:spChg chg="mod">
          <ac:chgData name="Sujoy Sikdar" userId="461f446da299a2d6" providerId="LiveId" clId="{725A6EE2-B9F4-4F02-A8D8-1657EF7EED98}" dt="2022-02-07T16:43:32.513" v="4591" actId="20577"/>
          <ac:spMkLst>
            <pc:docMk/>
            <pc:sldMk cId="222885384" sldId="373"/>
            <ac:spMk id="3" creationId="{518FA66D-E52E-401C-AAD5-54A38678F069}"/>
          </ac:spMkLst>
        </pc:spChg>
      </pc:sldChg>
      <pc:sldChg chg="add modAnim">
        <pc:chgData name="Sujoy Sikdar" userId="461f446da299a2d6" providerId="LiveId" clId="{725A6EE2-B9F4-4F02-A8D8-1657EF7EED98}" dt="2022-02-07T16:10:00.796" v="3629"/>
        <pc:sldMkLst>
          <pc:docMk/>
          <pc:sldMk cId="11885222" sldId="374"/>
        </pc:sldMkLst>
      </pc:sldChg>
      <pc:sldChg chg="addSp delSp modSp new mod">
        <pc:chgData name="Sujoy Sikdar" userId="461f446da299a2d6" providerId="LiveId" clId="{725A6EE2-B9F4-4F02-A8D8-1657EF7EED98}" dt="2022-02-07T16:21:33.881" v="4095"/>
        <pc:sldMkLst>
          <pc:docMk/>
          <pc:sldMk cId="3769433532" sldId="375"/>
        </pc:sldMkLst>
        <pc:spChg chg="mod">
          <ac:chgData name="Sujoy Sikdar" userId="461f446da299a2d6" providerId="LiveId" clId="{725A6EE2-B9F4-4F02-A8D8-1657EF7EED98}" dt="2022-02-07T16:17:56.568" v="4063" actId="20577"/>
          <ac:spMkLst>
            <pc:docMk/>
            <pc:sldMk cId="3769433532" sldId="375"/>
            <ac:spMk id="2" creationId="{61956B38-5DEC-4E2A-A623-20B6C5A6A036}"/>
          </ac:spMkLst>
        </pc:spChg>
        <pc:spChg chg="del">
          <ac:chgData name="Sujoy Sikdar" userId="461f446da299a2d6" providerId="LiveId" clId="{725A6EE2-B9F4-4F02-A8D8-1657EF7EED98}" dt="2022-02-07T16:18:01.319" v="4064" actId="478"/>
          <ac:spMkLst>
            <pc:docMk/>
            <pc:sldMk cId="3769433532" sldId="375"/>
            <ac:spMk id="3" creationId="{AC8B381C-D5B8-443D-B6C4-D70B13E8579D}"/>
          </ac:spMkLst>
        </pc:spChg>
        <pc:spChg chg="add mod">
          <ac:chgData name="Sujoy Sikdar" userId="461f446da299a2d6" providerId="LiveId" clId="{725A6EE2-B9F4-4F02-A8D8-1657EF7EED98}" dt="2022-02-07T16:19:12.471" v="4071" actId="14100"/>
          <ac:spMkLst>
            <pc:docMk/>
            <pc:sldMk cId="3769433532" sldId="375"/>
            <ac:spMk id="5" creationId="{BFFE1322-1121-469D-9129-C183EE31B4DA}"/>
          </ac:spMkLst>
        </pc:spChg>
        <pc:spChg chg="add mod">
          <ac:chgData name="Sujoy Sikdar" userId="461f446da299a2d6" providerId="LiveId" clId="{725A6EE2-B9F4-4F02-A8D8-1657EF7EED98}" dt="2022-02-07T16:20:04.526" v="4083" actId="1076"/>
          <ac:spMkLst>
            <pc:docMk/>
            <pc:sldMk cId="3769433532" sldId="375"/>
            <ac:spMk id="6" creationId="{76975355-C1F0-4E52-8CFB-C057505DC497}"/>
          </ac:spMkLst>
        </pc:spChg>
        <pc:spChg chg="add mod">
          <ac:chgData name="Sujoy Sikdar" userId="461f446da299a2d6" providerId="LiveId" clId="{725A6EE2-B9F4-4F02-A8D8-1657EF7EED98}" dt="2022-02-07T16:20:09.923" v="4085" actId="1076"/>
          <ac:spMkLst>
            <pc:docMk/>
            <pc:sldMk cId="3769433532" sldId="375"/>
            <ac:spMk id="7" creationId="{D0B95D0A-0CF6-4E53-842E-01F340358698}"/>
          </ac:spMkLst>
        </pc:spChg>
        <pc:spChg chg="add mod">
          <ac:chgData name="Sujoy Sikdar" userId="461f446da299a2d6" providerId="LiveId" clId="{725A6EE2-B9F4-4F02-A8D8-1657EF7EED98}" dt="2022-02-07T16:20:06.439" v="4084" actId="1076"/>
          <ac:spMkLst>
            <pc:docMk/>
            <pc:sldMk cId="3769433532" sldId="375"/>
            <ac:spMk id="8" creationId="{45BA6783-D566-4A87-ABBF-757EE86A5B07}"/>
          </ac:spMkLst>
        </pc:spChg>
        <pc:spChg chg="add mod">
          <ac:chgData name="Sujoy Sikdar" userId="461f446da299a2d6" providerId="LiveId" clId="{725A6EE2-B9F4-4F02-A8D8-1657EF7EED98}" dt="2022-02-07T16:20:23.072" v="4087" actId="1076"/>
          <ac:spMkLst>
            <pc:docMk/>
            <pc:sldMk cId="3769433532" sldId="375"/>
            <ac:spMk id="9" creationId="{041F50AF-DBFA-404D-8F37-FD5DE099B1A4}"/>
          </ac:spMkLst>
        </pc:spChg>
        <pc:spChg chg="add mod">
          <ac:chgData name="Sujoy Sikdar" userId="461f446da299a2d6" providerId="LiveId" clId="{725A6EE2-B9F4-4F02-A8D8-1657EF7EED98}" dt="2022-02-07T16:20:59.027" v="4093" actId="207"/>
          <ac:spMkLst>
            <pc:docMk/>
            <pc:sldMk cId="3769433532" sldId="375"/>
            <ac:spMk id="10" creationId="{73683A3F-B4F7-42E8-99BF-2F66FD70A3E8}"/>
          </ac:spMkLst>
        </pc:spChg>
        <pc:spChg chg="add mod">
          <ac:chgData name="Sujoy Sikdar" userId="461f446da299a2d6" providerId="LiveId" clId="{725A6EE2-B9F4-4F02-A8D8-1657EF7EED98}" dt="2022-02-07T16:20:59.027" v="4093" actId="207"/>
          <ac:spMkLst>
            <pc:docMk/>
            <pc:sldMk cId="3769433532" sldId="375"/>
            <ac:spMk id="11" creationId="{E5BCC320-139F-428A-B915-A87A42C82D5C}"/>
          </ac:spMkLst>
        </pc:spChg>
        <pc:spChg chg="add mod">
          <ac:chgData name="Sujoy Sikdar" userId="461f446da299a2d6" providerId="LiveId" clId="{725A6EE2-B9F4-4F02-A8D8-1657EF7EED98}" dt="2022-02-07T16:20:53.548" v="4092" actId="207"/>
          <ac:spMkLst>
            <pc:docMk/>
            <pc:sldMk cId="3769433532" sldId="375"/>
            <ac:spMk id="12" creationId="{40B06B55-B00B-4580-AD77-5561FCE8EAE4}"/>
          </ac:spMkLst>
        </pc:spChg>
        <pc:spChg chg="add del mod">
          <ac:chgData name="Sujoy Sikdar" userId="461f446da299a2d6" providerId="LiveId" clId="{725A6EE2-B9F4-4F02-A8D8-1657EF7EED98}" dt="2022-02-07T16:21:33.881" v="4095"/>
          <ac:spMkLst>
            <pc:docMk/>
            <pc:sldMk cId="3769433532" sldId="375"/>
            <ac:spMk id="16" creationId="{946B233D-5BB6-453B-8D20-CB9EDE57D18E}"/>
          </ac:spMkLst>
        </pc:spChg>
        <pc:spChg chg="add del mod">
          <ac:chgData name="Sujoy Sikdar" userId="461f446da299a2d6" providerId="LiveId" clId="{725A6EE2-B9F4-4F02-A8D8-1657EF7EED98}" dt="2022-02-07T16:21:33.881" v="4095"/>
          <ac:spMkLst>
            <pc:docMk/>
            <pc:sldMk cId="3769433532" sldId="375"/>
            <ac:spMk id="17" creationId="{3F24CB15-0B28-4E2E-AAB0-57A92915566B}"/>
          </ac:spMkLst>
        </pc:spChg>
        <pc:spChg chg="add del mod">
          <ac:chgData name="Sujoy Sikdar" userId="461f446da299a2d6" providerId="LiveId" clId="{725A6EE2-B9F4-4F02-A8D8-1657EF7EED98}" dt="2022-02-07T16:21:33.881" v="4095"/>
          <ac:spMkLst>
            <pc:docMk/>
            <pc:sldMk cId="3769433532" sldId="375"/>
            <ac:spMk id="18" creationId="{0D15C573-1321-47FA-8436-DF9D344C6A4B}"/>
          </ac:spMkLst>
        </pc:spChg>
        <pc:spChg chg="add del mod">
          <ac:chgData name="Sujoy Sikdar" userId="461f446da299a2d6" providerId="LiveId" clId="{725A6EE2-B9F4-4F02-A8D8-1657EF7EED98}" dt="2022-02-07T16:21:33.881" v="4095"/>
          <ac:spMkLst>
            <pc:docMk/>
            <pc:sldMk cId="3769433532" sldId="375"/>
            <ac:spMk id="19" creationId="{1C1F051C-DF13-4DC2-80E8-BCCB6015621C}"/>
          </ac:spMkLst>
        </pc:spChg>
        <pc:cxnChg chg="add mod">
          <ac:chgData name="Sujoy Sikdar" userId="461f446da299a2d6" providerId="LiveId" clId="{725A6EE2-B9F4-4F02-A8D8-1657EF7EED98}" dt="2022-02-07T16:20:46.131" v="4091" actId="1582"/>
          <ac:cxnSpMkLst>
            <pc:docMk/>
            <pc:sldMk cId="3769433532" sldId="375"/>
            <ac:cxnSpMk id="14" creationId="{8E7940A1-54AF-48EF-A8BE-DB4E84C44A6B}"/>
          </ac:cxnSpMkLst>
        </pc:cxnChg>
      </pc:sldChg>
      <pc:sldChg chg="modSp add mod">
        <pc:chgData name="Sujoy Sikdar" userId="461f446da299a2d6" providerId="LiveId" clId="{725A6EE2-B9F4-4F02-A8D8-1657EF7EED98}" dt="2022-02-07T16:22:15.114" v="4101" actId="207"/>
        <pc:sldMkLst>
          <pc:docMk/>
          <pc:sldMk cId="2191782214" sldId="376"/>
        </pc:sldMkLst>
        <pc:spChg chg="mod">
          <ac:chgData name="Sujoy Sikdar" userId="461f446da299a2d6" providerId="LiveId" clId="{725A6EE2-B9F4-4F02-A8D8-1657EF7EED98}" dt="2022-02-07T16:22:11.015" v="4100" actId="207"/>
          <ac:spMkLst>
            <pc:docMk/>
            <pc:sldMk cId="2191782214" sldId="376"/>
            <ac:spMk id="11" creationId="{E5BCC320-139F-428A-B915-A87A42C82D5C}"/>
          </ac:spMkLst>
        </pc:spChg>
        <pc:spChg chg="mod">
          <ac:chgData name="Sujoy Sikdar" userId="461f446da299a2d6" providerId="LiveId" clId="{725A6EE2-B9F4-4F02-A8D8-1657EF7EED98}" dt="2022-02-07T16:22:15.114" v="4101" actId="207"/>
          <ac:spMkLst>
            <pc:docMk/>
            <pc:sldMk cId="2191782214" sldId="376"/>
            <ac:spMk id="12" creationId="{40B06B55-B00B-4580-AD77-5561FCE8EAE4}"/>
          </ac:spMkLst>
        </pc:spChg>
        <pc:cxnChg chg="mod">
          <ac:chgData name="Sujoy Sikdar" userId="461f446da299a2d6" providerId="LiveId" clId="{725A6EE2-B9F4-4F02-A8D8-1657EF7EED98}" dt="2022-02-07T16:22:04.006" v="4099" actId="14100"/>
          <ac:cxnSpMkLst>
            <pc:docMk/>
            <pc:sldMk cId="2191782214" sldId="376"/>
            <ac:cxnSpMk id="14" creationId="{8E7940A1-54AF-48EF-A8BE-DB4E84C44A6B}"/>
          </ac:cxnSpMkLst>
        </pc:cxnChg>
      </pc:sldChg>
      <pc:sldChg chg="addSp delSp modSp add mod">
        <pc:chgData name="Sujoy Sikdar" userId="461f446da299a2d6" providerId="LiveId" clId="{725A6EE2-B9F4-4F02-A8D8-1657EF7EED98}" dt="2022-02-07T16:38:23.911" v="4263" actId="20577"/>
        <pc:sldMkLst>
          <pc:docMk/>
          <pc:sldMk cId="2833829038" sldId="377"/>
        </pc:sldMkLst>
        <pc:spChg chg="del">
          <ac:chgData name="Sujoy Sikdar" userId="461f446da299a2d6" providerId="LiveId" clId="{725A6EE2-B9F4-4F02-A8D8-1657EF7EED98}" dt="2022-02-07T16:22:56.490" v="4107" actId="478"/>
          <ac:spMkLst>
            <pc:docMk/>
            <pc:sldMk cId="2833829038" sldId="377"/>
            <ac:spMk id="9" creationId="{041F50AF-DBFA-404D-8F37-FD5DE099B1A4}"/>
          </ac:spMkLst>
        </pc:spChg>
        <pc:spChg chg="del">
          <ac:chgData name="Sujoy Sikdar" userId="461f446da299a2d6" providerId="LiveId" clId="{725A6EE2-B9F4-4F02-A8D8-1657EF7EED98}" dt="2022-02-07T16:22:56.490" v="4107" actId="478"/>
          <ac:spMkLst>
            <pc:docMk/>
            <pc:sldMk cId="2833829038" sldId="377"/>
            <ac:spMk id="10" creationId="{73683A3F-B4F7-42E8-99BF-2F66FD70A3E8}"/>
          </ac:spMkLst>
        </pc:spChg>
        <pc:spChg chg="del">
          <ac:chgData name="Sujoy Sikdar" userId="461f446da299a2d6" providerId="LiveId" clId="{725A6EE2-B9F4-4F02-A8D8-1657EF7EED98}" dt="2022-02-07T16:22:56.490" v="4107" actId="478"/>
          <ac:spMkLst>
            <pc:docMk/>
            <pc:sldMk cId="2833829038" sldId="377"/>
            <ac:spMk id="11" creationId="{E5BCC320-139F-428A-B915-A87A42C82D5C}"/>
          </ac:spMkLst>
        </pc:spChg>
        <pc:spChg chg="del">
          <ac:chgData name="Sujoy Sikdar" userId="461f446da299a2d6" providerId="LiveId" clId="{725A6EE2-B9F4-4F02-A8D8-1657EF7EED98}" dt="2022-02-07T16:22:56.490" v="4107" actId="478"/>
          <ac:spMkLst>
            <pc:docMk/>
            <pc:sldMk cId="2833829038" sldId="377"/>
            <ac:spMk id="12" creationId="{40B06B55-B00B-4580-AD77-5561FCE8EAE4}"/>
          </ac:spMkLst>
        </pc:spChg>
        <pc:spChg chg="add mod">
          <ac:chgData name="Sujoy Sikdar" userId="461f446da299a2d6" providerId="LiveId" clId="{725A6EE2-B9F4-4F02-A8D8-1657EF7EED98}" dt="2022-02-07T16:38:23.911" v="4263" actId="20577"/>
          <ac:spMkLst>
            <pc:docMk/>
            <pc:sldMk cId="2833829038" sldId="377"/>
            <ac:spMk id="37" creationId="{F3E982A9-70AF-45EB-AC71-E791D66E8E6D}"/>
          </ac:spMkLst>
        </pc:spChg>
        <pc:graphicFrameChg chg="add mod modGraphic">
          <ac:chgData name="Sujoy Sikdar" userId="461f446da299a2d6" providerId="LiveId" clId="{725A6EE2-B9F4-4F02-A8D8-1657EF7EED98}" dt="2022-02-07T16:33:56.255" v="4221" actId="207"/>
          <ac:graphicFrameMkLst>
            <pc:docMk/>
            <pc:sldMk cId="2833829038" sldId="377"/>
            <ac:graphicFrameMk id="33" creationId="{BD53CC2A-3670-4002-B4B3-A1373A851E3F}"/>
          </ac:graphicFrameMkLst>
        </pc:graphicFrameChg>
        <pc:cxnChg chg="add mod">
          <ac:chgData name="Sujoy Sikdar" userId="461f446da299a2d6" providerId="LiveId" clId="{725A6EE2-B9F4-4F02-A8D8-1657EF7EED98}" dt="2022-02-07T16:29:11.569" v="4198" actId="208"/>
          <ac:cxnSpMkLst>
            <pc:docMk/>
            <pc:sldMk cId="2833829038" sldId="377"/>
            <ac:cxnSpMk id="13" creationId="{56805053-ABB3-4646-AF69-02ABAE758433}"/>
          </ac:cxnSpMkLst>
        </pc:cxnChg>
        <pc:cxnChg chg="del">
          <ac:chgData name="Sujoy Sikdar" userId="461f446da299a2d6" providerId="LiveId" clId="{725A6EE2-B9F4-4F02-A8D8-1657EF7EED98}" dt="2022-02-07T16:22:56.490" v="4107" actId="478"/>
          <ac:cxnSpMkLst>
            <pc:docMk/>
            <pc:sldMk cId="2833829038" sldId="377"/>
            <ac:cxnSpMk id="14" creationId="{8E7940A1-54AF-48EF-A8BE-DB4E84C44A6B}"/>
          </ac:cxnSpMkLst>
        </pc:cxnChg>
        <pc:cxnChg chg="add mod">
          <ac:chgData name="Sujoy Sikdar" userId="461f446da299a2d6" providerId="LiveId" clId="{725A6EE2-B9F4-4F02-A8D8-1657EF7EED98}" dt="2022-02-07T16:28:15.779" v="4195" actId="208"/>
          <ac:cxnSpMkLst>
            <pc:docMk/>
            <pc:sldMk cId="2833829038" sldId="377"/>
            <ac:cxnSpMk id="15" creationId="{7545BFE8-F151-4893-BFF6-D3706EA1ACE0}"/>
          </ac:cxnSpMkLst>
        </pc:cxnChg>
        <pc:cxnChg chg="add mod">
          <ac:chgData name="Sujoy Sikdar" userId="461f446da299a2d6" providerId="LiveId" clId="{725A6EE2-B9F4-4F02-A8D8-1657EF7EED98}" dt="2022-02-07T16:30:30.819" v="4210" actId="208"/>
          <ac:cxnSpMkLst>
            <pc:docMk/>
            <pc:sldMk cId="2833829038" sldId="377"/>
            <ac:cxnSpMk id="16" creationId="{782F0ABD-540B-4A3C-A8EC-EDBE088F1415}"/>
          </ac:cxnSpMkLst>
        </pc:cxnChg>
        <pc:cxnChg chg="add mod">
          <ac:chgData name="Sujoy Sikdar" userId="461f446da299a2d6" providerId="LiveId" clId="{725A6EE2-B9F4-4F02-A8D8-1657EF7EED98}" dt="2022-02-07T16:30:30.819" v="4210" actId="208"/>
          <ac:cxnSpMkLst>
            <pc:docMk/>
            <pc:sldMk cId="2833829038" sldId="377"/>
            <ac:cxnSpMk id="17" creationId="{608E8475-E7D7-44E1-A15E-56C9B61EACD1}"/>
          </ac:cxnSpMkLst>
        </pc:cxnChg>
        <pc:cxnChg chg="add mod">
          <ac:chgData name="Sujoy Sikdar" userId="461f446da299a2d6" providerId="LiveId" clId="{725A6EE2-B9F4-4F02-A8D8-1657EF7EED98}" dt="2022-02-07T16:30:23.614" v="4209" actId="208"/>
          <ac:cxnSpMkLst>
            <pc:docMk/>
            <pc:sldMk cId="2833829038" sldId="377"/>
            <ac:cxnSpMk id="20" creationId="{DA06E6A3-0E8C-4969-80D1-DEB7C5F233BB}"/>
          </ac:cxnSpMkLst>
        </pc:cxnChg>
        <pc:cxnChg chg="add mod">
          <ac:chgData name="Sujoy Sikdar" userId="461f446da299a2d6" providerId="LiveId" clId="{725A6EE2-B9F4-4F02-A8D8-1657EF7EED98}" dt="2022-02-07T16:30:30.819" v="4210" actId="208"/>
          <ac:cxnSpMkLst>
            <pc:docMk/>
            <pc:sldMk cId="2833829038" sldId="377"/>
            <ac:cxnSpMk id="23" creationId="{F30F8390-A768-4684-819E-6645A742B870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26" creationId="{DE3F6365-2BF9-47AF-A0EE-2376E6575BD3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29" creationId="{C0D20A33-E15F-443C-9EBA-4301A08927EC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30" creationId="{5DEC7226-9C80-446F-A60E-54378CF93E3A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31" creationId="{8D4CDF2B-F211-4B31-A74D-6783B076ABAF}"/>
          </ac:cxnSpMkLst>
        </pc:cxnChg>
        <pc:cxnChg chg="add mod">
          <ac:chgData name="Sujoy Sikdar" userId="461f446da299a2d6" providerId="LiveId" clId="{725A6EE2-B9F4-4F02-A8D8-1657EF7EED98}" dt="2022-02-07T16:33:26.243" v="4215" actId="208"/>
          <ac:cxnSpMkLst>
            <pc:docMk/>
            <pc:sldMk cId="2833829038" sldId="377"/>
            <ac:cxnSpMk id="32" creationId="{424BF091-DD9F-4C96-8B46-6844CACB6A0A}"/>
          </ac:cxnSpMkLst>
        </pc:cxnChg>
        <pc:cxnChg chg="add mod">
          <ac:chgData name="Sujoy Sikdar" userId="461f446da299a2d6" providerId="LiveId" clId="{725A6EE2-B9F4-4F02-A8D8-1657EF7EED98}" dt="2022-02-07T16:29:54.181" v="4204" actId="208"/>
          <ac:cxnSpMkLst>
            <pc:docMk/>
            <pc:sldMk cId="2833829038" sldId="377"/>
            <ac:cxnSpMk id="34" creationId="{7640BEB8-25DB-4B7F-A19E-F3AFADF2AEE6}"/>
          </ac:cxnSpMkLst>
        </pc:cxnChg>
        <pc:cxnChg chg="add del mod">
          <ac:chgData name="Sujoy Sikdar" userId="461f446da299a2d6" providerId="LiveId" clId="{725A6EE2-B9F4-4F02-A8D8-1657EF7EED98}" dt="2022-02-07T16:33:37.958" v="4218"/>
          <ac:cxnSpMkLst>
            <pc:docMk/>
            <pc:sldMk cId="2833829038" sldId="377"/>
            <ac:cxnSpMk id="36" creationId="{AAEA138C-219E-4F39-ADD3-5DCD8AEDDFC5}"/>
          </ac:cxnSpMkLst>
        </pc:cxnChg>
      </pc:sldChg>
      <pc:sldChg chg="new del">
        <pc:chgData name="Sujoy Sikdar" userId="461f446da299a2d6" providerId="LiveId" clId="{725A6EE2-B9F4-4F02-A8D8-1657EF7EED98}" dt="2022-02-07T16:38:29.723" v="4264" actId="47"/>
        <pc:sldMkLst>
          <pc:docMk/>
          <pc:sldMk cId="2500000709" sldId="378"/>
        </pc:sldMkLst>
      </pc:sldChg>
      <pc:sldChg chg="modSp add del mod">
        <pc:chgData name="Sujoy Sikdar" userId="461f446da299a2d6" providerId="LiveId" clId="{725A6EE2-B9F4-4F02-A8D8-1657EF7EED98}" dt="2022-02-07T16:46:45.714" v="4698" actId="47"/>
        <pc:sldMkLst>
          <pc:docMk/>
          <pc:sldMk cId="3974305412" sldId="378"/>
        </pc:sldMkLst>
        <pc:spChg chg="mod">
          <ac:chgData name="Sujoy Sikdar" userId="461f446da299a2d6" providerId="LiveId" clId="{725A6EE2-B9F4-4F02-A8D8-1657EF7EED98}" dt="2022-02-07T16:44:08.047" v="4616" actId="20577"/>
          <ac:spMkLst>
            <pc:docMk/>
            <pc:sldMk cId="3974305412" sldId="378"/>
            <ac:spMk id="37" creationId="{F3E982A9-70AF-45EB-AC71-E791D66E8E6D}"/>
          </ac:spMkLst>
        </pc:spChg>
      </pc:sldChg>
      <pc:sldChg chg="addSp delSp modSp add mod">
        <pc:chgData name="Sujoy Sikdar" userId="461f446da299a2d6" providerId="LiveId" clId="{725A6EE2-B9F4-4F02-A8D8-1657EF7EED98}" dt="2022-02-07T16:49:53.856" v="4987" actId="1076"/>
        <pc:sldMkLst>
          <pc:docMk/>
          <pc:sldMk cId="1217982948" sldId="379"/>
        </pc:sldMkLst>
        <pc:spChg chg="del">
          <ac:chgData name="Sujoy Sikdar" userId="461f446da299a2d6" providerId="LiveId" clId="{725A6EE2-B9F4-4F02-A8D8-1657EF7EED98}" dt="2022-02-07T16:46:37.800" v="4695" actId="478"/>
          <ac:spMkLst>
            <pc:docMk/>
            <pc:sldMk cId="1217982948" sldId="379"/>
            <ac:spMk id="2" creationId="{61956B38-5DEC-4E2A-A623-20B6C5A6A036}"/>
          </ac:spMkLst>
        </pc:spChg>
        <pc:spChg chg="add del mod">
          <ac:chgData name="Sujoy Sikdar" userId="461f446da299a2d6" providerId="LiveId" clId="{725A6EE2-B9F4-4F02-A8D8-1657EF7EED98}" dt="2022-02-07T16:46:42.326" v="4697" actId="478"/>
          <ac:spMkLst>
            <pc:docMk/>
            <pc:sldMk cId="1217982948" sldId="379"/>
            <ac:spMk id="9" creationId="{C03FD988-B371-4F62-B931-B5A5765DD48D}"/>
          </ac:spMkLst>
        </pc:spChg>
        <pc:spChg chg="add mod">
          <ac:chgData name="Sujoy Sikdar" userId="461f446da299a2d6" providerId="LiveId" clId="{725A6EE2-B9F4-4F02-A8D8-1657EF7EED98}" dt="2022-02-07T16:46:38.840" v="4696"/>
          <ac:spMkLst>
            <pc:docMk/>
            <pc:sldMk cId="1217982948" sldId="379"/>
            <ac:spMk id="24" creationId="{D05AFE32-EFA0-49E6-B3A7-70D8CD942835}"/>
          </ac:spMkLst>
        </pc:spChg>
        <pc:spChg chg="add mod">
          <ac:chgData name="Sujoy Sikdar" userId="461f446da299a2d6" providerId="LiveId" clId="{725A6EE2-B9F4-4F02-A8D8-1657EF7EED98}" dt="2022-02-07T16:47:13.423" v="4760" actId="1076"/>
          <ac:spMkLst>
            <pc:docMk/>
            <pc:sldMk cId="1217982948" sldId="379"/>
            <ac:spMk id="25" creationId="{122F8D35-3D3A-47CF-8155-D531D32B290F}"/>
          </ac:spMkLst>
        </pc:spChg>
        <pc:spChg chg="mod">
          <ac:chgData name="Sujoy Sikdar" userId="461f446da299a2d6" providerId="LiveId" clId="{725A6EE2-B9F4-4F02-A8D8-1657EF7EED98}" dt="2022-02-07T16:49:53.856" v="4987" actId="1076"/>
          <ac:spMkLst>
            <pc:docMk/>
            <pc:sldMk cId="1217982948" sldId="379"/>
            <ac:spMk id="37" creationId="{F3E982A9-70AF-45EB-AC71-E791D66E8E6D}"/>
          </ac:spMkLst>
        </pc:spChg>
      </pc:sldChg>
      <pc:sldChg chg="addSp delSp modSp new mod modAnim">
        <pc:chgData name="Sujoy Sikdar" userId="461f446da299a2d6" providerId="LiveId" clId="{725A6EE2-B9F4-4F02-A8D8-1657EF7EED98}" dt="2022-02-07T17:15:16.654" v="5351" actId="1076"/>
        <pc:sldMkLst>
          <pc:docMk/>
          <pc:sldMk cId="4167474984" sldId="380"/>
        </pc:sldMkLst>
        <pc:spChg chg="mod">
          <ac:chgData name="Sujoy Sikdar" userId="461f446da299a2d6" providerId="LiveId" clId="{725A6EE2-B9F4-4F02-A8D8-1657EF7EED98}" dt="2022-02-07T17:15:16.654" v="5351" actId="1076"/>
          <ac:spMkLst>
            <pc:docMk/>
            <pc:sldMk cId="4167474984" sldId="380"/>
            <ac:spMk id="2" creationId="{280E1459-53FC-41E1-AE0E-F80E540F0A3E}"/>
          </ac:spMkLst>
        </pc:spChg>
        <pc:spChg chg="del">
          <ac:chgData name="Sujoy Sikdar" userId="461f446da299a2d6" providerId="LiveId" clId="{725A6EE2-B9F4-4F02-A8D8-1657EF7EED98}" dt="2022-02-07T16:44:54.119" v="4619" actId="478"/>
          <ac:spMkLst>
            <pc:docMk/>
            <pc:sldMk cId="4167474984" sldId="380"/>
            <ac:spMk id="3" creationId="{E76EB268-B165-4A9D-98E6-3CC25BB30932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5" creationId="{E2ECF66B-B0B3-4CB7-AA3E-1CAFA5366D59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6" creationId="{E174105C-352C-48B3-8E2A-4B6BDFA55335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7" creationId="{5FC047C7-7374-4E49-A92B-86AF9DAD9943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8" creationId="{38C3778E-B376-441F-B96C-A830F8B18D11}"/>
          </ac:spMkLst>
        </pc:spChg>
        <pc:spChg chg="add mod">
          <ac:chgData name="Sujoy Sikdar" userId="461f446da299a2d6" providerId="LiveId" clId="{725A6EE2-B9F4-4F02-A8D8-1657EF7EED98}" dt="2022-02-07T16:47:47.740" v="4876" actId="1037"/>
          <ac:spMkLst>
            <pc:docMk/>
            <pc:sldMk cId="4167474984" sldId="380"/>
            <ac:spMk id="9" creationId="{FF60B845-F4BF-47CA-A738-58A00995EAC2}"/>
          </ac:spMkLst>
        </pc:spChg>
        <pc:spChg chg="add mod">
          <ac:chgData name="Sujoy Sikdar" userId="461f446da299a2d6" providerId="LiveId" clId="{725A6EE2-B9F4-4F02-A8D8-1657EF7EED98}" dt="2022-02-07T16:47:54.025" v="4878" actId="20577"/>
          <ac:spMkLst>
            <pc:docMk/>
            <pc:sldMk cId="4167474984" sldId="380"/>
            <ac:spMk id="10" creationId="{39917F14-F4DC-4CEA-AB55-D9A5C78ADA53}"/>
          </ac:spMkLst>
        </pc:spChg>
        <pc:spChg chg="add del mod">
          <ac:chgData name="Sujoy Sikdar" userId="461f446da299a2d6" providerId="LiveId" clId="{725A6EE2-B9F4-4F02-A8D8-1657EF7EED98}" dt="2022-02-07T16:47:38.886" v="4794" actId="478"/>
          <ac:spMkLst>
            <pc:docMk/>
            <pc:sldMk cId="4167474984" sldId="380"/>
            <ac:spMk id="11" creationId="{5B9B29EB-BFCF-424B-9B84-B4062AB4BDC8}"/>
          </ac:spMkLst>
        </pc:spChg>
        <pc:spChg chg="add mod">
          <ac:chgData name="Sujoy Sikdar" userId="461f446da299a2d6" providerId="LiveId" clId="{725A6EE2-B9F4-4F02-A8D8-1657EF7EED98}" dt="2022-02-07T16:49:23.349" v="4975" actId="20577"/>
          <ac:spMkLst>
            <pc:docMk/>
            <pc:sldMk cId="4167474984" sldId="380"/>
            <ac:spMk id="12" creationId="{17F42835-A012-4581-B768-40B904E79237}"/>
          </ac:spMkLst>
        </pc:spChg>
      </pc:sldChg>
      <pc:sldChg chg="modSp add mod modAnim">
        <pc:chgData name="Sujoy Sikdar" userId="461f446da299a2d6" providerId="LiveId" clId="{725A6EE2-B9F4-4F02-A8D8-1657EF7EED98}" dt="2022-02-07T16:51:37.571" v="5061"/>
        <pc:sldMkLst>
          <pc:docMk/>
          <pc:sldMk cId="4152560597" sldId="381"/>
        </pc:sldMkLst>
        <pc:spChg chg="mod">
          <ac:chgData name="Sujoy Sikdar" userId="461f446da299a2d6" providerId="LiveId" clId="{725A6EE2-B9F4-4F02-A8D8-1657EF7EED98}" dt="2022-02-07T16:51:01.137" v="4990" actId="207"/>
          <ac:spMkLst>
            <pc:docMk/>
            <pc:sldMk cId="4152560597" sldId="381"/>
            <ac:spMk id="6" creationId="{E174105C-352C-48B3-8E2A-4B6BDFA55335}"/>
          </ac:spMkLst>
        </pc:spChg>
        <pc:spChg chg="mod">
          <ac:chgData name="Sujoy Sikdar" userId="461f446da299a2d6" providerId="LiveId" clId="{725A6EE2-B9F4-4F02-A8D8-1657EF7EED98}" dt="2022-02-07T16:51:01.137" v="4990" actId="207"/>
          <ac:spMkLst>
            <pc:docMk/>
            <pc:sldMk cId="4152560597" sldId="381"/>
            <ac:spMk id="7" creationId="{5FC047C7-7374-4E49-A92B-86AF9DAD9943}"/>
          </ac:spMkLst>
        </pc:spChg>
        <pc:spChg chg="mod">
          <ac:chgData name="Sujoy Sikdar" userId="461f446da299a2d6" providerId="LiveId" clId="{725A6EE2-B9F4-4F02-A8D8-1657EF7EED98}" dt="2022-02-07T16:51:01.137" v="4990" actId="207"/>
          <ac:spMkLst>
            <pc:docMk/>
            <pc:sldMk cId="4152560597" sldId="381"/>
            <ac:spMk id="8" creationId="{38C3778E-B376-441F-B96C-A830F8B18D11}"/>
          </ac:spMkLst>
        </pc:spChg>
        <pc:spChg chg="mod">
          <ac:chgData name="Sujoy Sikdar" userId="461f446da299a2d6" providerId="LiveId" clId="{725A6EE2-B9F4-4F02-A8D8-1657EF7EED98}" dt="2022-02-07T16:51:01.137" v="4990" actId="207"/>
          <ac:spMkLst>
            <pc:docMk/>
            <pc:sldMk cId="4152560597" sldId="381"/>
            <ac:spMk id="9" creationId="{FF60B845-F4BF-47CA-A738-58A00995EAC2}"/>
          </ac:spMkLst>
        </pc:spChg>
        <pc:spChg chg="mod">
          <ac:chgData name="Sujoy Sikdar" userId="461f446da299a2d6" providerId="LiveId" clId="{725A6EE2-B9F4-4F02-A8D8-1657EF7EED98}" dt="2022-02-07T16:51:37.571" v="5061"/>
          <ac:spMkLst>
            <pc:docMk/>
            <pc:sldMk cId="4152560597" sldId="381"/>
            <ac:spMk id="10" creationId="{39917F14-F4DC-4CEA-AB55-D9A5C78ADA53}"/>
          </ac:spMkLst>
        </pc:spChg>
        <pc:spChg chg="mod">
          <ac:chgData name="Sujoy Sikdar" userId="461f446da299a2d6" providerId="LiveId" clId="{725A6EE2-B9F4-4F02-A8D8-1657EF7EED98}" dt="2022-02-07T16:51:19.051" v="5059" actId="20577"/>
          <ac:spMkLst>
            <pc:docMk/>
            <pc:sldMk cId="4152560597" sldId="381"/>
            <ac:spMk id="12" creationId="{17F42835-A012-4581-B768-40B904E79237}"/>
          </ac:spMkLst>
        </pc:spChg>
      </pc:sldChg>
      <pc:sldChg chg="addSp delSp modSp new mod">
        <pc:chgData name="Sujoy Sikdar" userId="461f446da299a2d6" providerId="LiveId" clId="{725A6EE2-B9F4-4F02-A8D8-1657EF7EED98}" dt="2022-02-07T17:13:54.534" v="5307" actId="20577"/>
        <pc:sldMkLst>
          <pc:docMk/>
          <pc:sldMk cId="3803076653" sldId="382"/>
        </pc:sldMkLst>
        <pc:spChg chg="mod">
          <ac:chgData name="Sujoy Sikdar" userId="461f446da299a2d6" providerId="LiveId" clId="{725A6EE2-B9F4-4F02-A8D8-1657EF7EED98}" dt="2022-02-07T17:05:27.852" v="5085" actId="20577"/>
          <ac:spMkLst>
            <pc:docMk/>
            <pc:sldMk cId="3803076653" sldId="382"/>
            <ac:spMk id="2" creationId="{5831744D-D603-4D0B-B8C0-F84C3D9DBD3D}"/>
          </ac:spMkLst>
        </pc:spChg>
        <pc:spChg chg="mod">
          <ac:chgData name="Sujoy Sikdar" userId="461f446da299a2d6" providerId="LiveId" clId="{725A6EE2-B9F4-4F02-A8D8-1657EF7EED98}" dt="2022-02-07T17:13:54.534" v="5307" actId="20577"/>
          <ac:spMkLst>
            <pc:docMk/>
            <pc:sldMk cId="3803076653" sldId="382"/>
            <ac:spMk id="3" creationId="{CE76E784-B848-4A24-9EA4-224DEF803509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8" creationId="{0E3AB36D-50EB-4A45-BC27-68DC5E9BB742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9" creationId="{E1A9F99B-6BE3-4359-8148-89B363CD4A1D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10" creationId="{4F3F7128-F867-4B42-A355-51CF6356D895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11" creationId="{61455242-36A9-4132-83FE-E214D676F870}"/>
          </ac:spMkLst>
        </pc:spChg>
        <pc:spChg chg="add mod">
          <ac:chgData name="Sujoy Sikdar" userId="461f446da299a2d6" providerId="LiveId" clId="{725A6EE2-B9F4-4F02-A8D8-1657EF7EED98}" dt="2022-02-07T17:10:14.685" v="5151" actId="207"/>
          <ac:spMkLst>
            <pc:docMk/>
            <pc:sldMk cId="3803076653" sldId="382"/>
            <ac:spMk id="12" creationId="{970B680D-0438-4AB4-AC5F-0138769878F7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3" creationId="{53CD1327-E12D-4A12-A019-9559D54DA47D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4" creationId="{9DD0916A-F19D-43E3-949B-6524FEA5D7BF}"/>
          </ac:spMkLst>
        </pc:spChg>
        <pc:spChg chg="add del mod">
          <ac:chgData name="Sujoy Sikdar" userId="461f446da299a2d6" providerId="LiveId" clId="{725A6EE2-B9F4-4F02-A8D8-1657EF7EED98}" dt="2022-02-07T17:08:05.215" v="5124" actId="478"/>
          <ac:spMkLst>
            <pc:docMk/>
            <pc:sldMk cId="3803076653" sldId="382"/>
            <ac:spMk id="15" creationId="{724C79C5-1CE6-4088-87DF-4108DEBE88A0}"/>
          </ac:spMkLst>
        </pc:spChg>
        <pc:spChg chg="add del mod">
          <ac:chgData name="Sujoy Sikdar" userId="461f446da299a2d6" providerId="LiveId" clId="{725A6EE2-B9F4-4F02-A8D8-1657EF7EED98}" dt="2022-02-07T17:08:05.215" v="5124" actId="478"/>
          <ac:spMkLst>
            <pc:docMk/>
            <pc:sldMk cId="3803076653" sldId="382"/>
            <ac:spMk id="16" creationId="{94E28254-89E7-44A7-BC87-25B549B2A90E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7" creationId="{4EA30295-58DE-4D95-96D1-47700E8ACEEF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8" creationId="{9507B8B7-9996-4330-943D-2507F432C423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19" creationId="{DB93C631-3AB0-49B6-B7BC-B293E017D2AF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0" creationId="{5A78115C-BC80-4C3D-86D0-0424EE179DB2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1" creationId="{A94FE9A1-1CEE-4B64-A123-69163DFCE04E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2" creationId="{9377AF92-4082-42DA-882D-4A11CD1077C9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3" creationId="{A2D929AF-F4D9-4F44-A0F3-27650C34E823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4" creationId="{69FE270A-7409-4800-9555-D12BD6CC59A0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5" creationId="{0723D6B1-26B5-4BA9-8FCF-78BE81CED2C8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6" creationId="{91FDD2F9-8969-49A0-B734-106D35897E59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7" creationId="{9262D7A5-3D38-41AD-B21A-E2D806B5FB5F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8" creationId="{618CB49E-BF50-4F13-80CA-0617BE9C95AB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29" creationId="{7A9C7D04-4C45-42F5-AC7E-AD5AF41E6B0D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30" creationId="{81BEE929-CA12-4624-98F3-594DA196590D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31" creationId="{F329D406-C2BC-4616-ADD2-2D11D8DCE4D8}"/>
          </ac:spMkLst>
        </pc:spChg>
        <pc:spChg chg="add mod">
          <ac:chgData name="Sujoy Sikdar" userId="461f446da299a2d6" providerId="LiveId" clId="{725A6EE2-B9F4-4F02-A8D8-1657EF7EED98}" dt="2022-02-07T17:10:28.087" v="5152" actId="207"/>
          <ac:spMkLst>
            <pc:docMk/>
            <pc:sldMk cId="3803076653" sldId="382"/>
            <ac:spMk id="32" creationId="{0B488FC9-CD5B-48D2-8019-63FE46964071}"/>
          </ac:spMkLst>
        </pc:spChg>
        <pc:spChg chg="add del mod">
          <ac:chgData name="Sujoy Sikdar" userId="461f446da299a2d6" providerId="LiveId" clId="{725A6EE2-B9F4-4F02-A8D8-1657EF7EED98}" dt="2022-02-07T17:08:00.074" v="5123" actId="478"/>
          <ac:spMkLst>
            <pc:docMk/>
            <pc:sldMk cId="3803076653" sldId="382"/>
            <ac:spMk id="33" creationId="{82816001-E60C-4009-9689-375F44930FF1}"/>
          </ac:spMkLst>
        </pc:spChg>
        <pc:spChg chg="add del mod">
          <ac:chgData name="Sujoy Sikdar" userId="461f446da299a2d6" providerId="LiveId" clId="{725A6EE2-B9F4-4F02-A8D8-1657EF7EED98}" dt="2022-02-07T17:08:00.074" v="5123" actId="478"/>
          <ac:spMkLst>
            <pc:docMk/>
            <pc:sldMk cId="3803076653" sldId="382"/>
            <ac:spMk id="34" creationId="{7B23BF42-06A7-40D6-8BB2-6A90C92E041E}"/>
          </ac:spMkLst>
        </pc:spChg>
        <pc:spChg chg="add del mod">
          <ac:chgData name="Sujoy Sikdar" userId="461f446da299a2d6" providerId="LiveId" clId="{725A6EE2-B9F4-4F02-A8D8-1657EF7EED98}" dt="2022-02-07T17:08:00.074" v="5123" actId="478"/>
          <ac:spMkLst>
            <pc:docMk/>
            <pc:sldMk cId="3803076653" sldId="382"/>
            <ac:spMk id="35" creationId="{D5D91E56-895B-41D4-9E8F-7E0F99A1E6FF}"/>
          </ac:spMkLst>
        </pc:spChg>
        <pc:spChg chg="add mod">
          <ac:chgData name="Sujoy Sikdar" userId="461f446da299a2d6" providerId="LiveId" clId="{725A6EE2-B9F4-4F02-A8D8-1657EF7EED98}" dt="2022-02-07T17:08:39.255" v="5133" actId="1076"/>
          <ac:spMkLst>
            <pc:docMk/>
            <pc:sldMk cId="3803076653" sldId="382"/>
            <ac:spMk id="36" creationId="{89048840-2D30-49BA-94C0-038319DE9C34}"/>
          </ac:spMkLst>
        </pc:spChg>
        <pc:spChg chg="add mod">
          <ac:chgData name="Sujoy Sikdar" userId="461f446da299a2d6" providerId="LiveId" clId="{725A6EE2-B9F4-4F02-A8D8-1657EF7EED98}" dt="2022-02-07T17:08:59.451" v="5137" actId="20577"/>
          <ac:spMkLst>
            <pc:docMk/>
            <pc:sldMk cId="3803076653" sldId="382"/>
            <ac:spMk id="37" creationId="{FD4A6951-34A8-48C3-B3DB-DA875E2B127C}"/>
          </ac:spMkLst>
        </pc:spChg>
        <pc:spChg chg="add mod">
          <ac:chgData name="Sujoy Sikdar" userId="461f446da299a2d6" providerId="LiveId" clId="{725A6EE2-B9F4-4F02-A8D8-1657EF7EED98}" dt="2022-02-07T17:09:17.878" v="5146" actId="1076"/>
          <ac:spMkLst>
            <pc:docMk/>
            <pc:sldMk cId="3803076653" sldId="382"/>
            <ac:spMk id="38" creationId="{042A8421-8969-4E9D-BCCA-87475E75BCCB}"/>
          </ac:spMkLst>
        </pc:spChg>
        <pc:spChg chg="add mod">
          <ac:chgData name="Sujoy Sikdar" userId="461f446da299a2d6" providerId="LiveId" clId="{725A6EE2-B9F4-4F02-A8D8-1657EF7EED98}" dt="2022-02-07T17:09:45.557" v="5150" actId="20577"/>
          <ac:spMkLst>
            <pc:docMk/>
            <pc:sldMk cId="3803076653" sldId="382"/>
            <ac:spMk id="39" creationId="{230679BB-D1F8-47EB-8DA8-B54F5D988CD8}"/>
          </ac:spMkLst>
        </pc:spChg>
        <pc:spChg chg="add mod">
          <ac:chgData name="Sujoy Sikdar" userId="461f446da299a2d6" providerId="LiveId" clId="{725A6EE2-B9F4-4F02-A8D8-1657EF7EED98}" dt="2022-02-07T17:11:32.016" v="5164" actId="113"/>
          <ac:spMkLst>
            <pc:docMk/>
            <pc:sldMk cId="3803076653" sldId="382"/>
            <ac:spMk id="43" creationId="{2F7A5FEF-61E4-4750-A1DA-FFB294AEDE5E}"/>
          </ac:spMkLst>
        </pc:spChg>
        <pc:cxnChg chg="add mod">
          <ac:chgData name="Sujoy Sikdar" userId="461f446da299a2d6" providerId="LiveId" clId="{725A6EE2-B9F4-4F02-A8D8-1657EF7EED98}" dt="2022-02-07T17:06:34.303" v="5092" actId="14100"/>
          <ac:cxnSpMkLst>
            <pc:docMk/>
            <pc:sldMk cId="3803076653" sldId="382"/>
            <ac:cxnSpMk id="6" creationId="{D5AB3BA8-6E35-4996-BA4E-8EC437665E32}"/>
          </ac:cxnSpMkLst>
        </pc:cxnChg>
        <pc:cxnChg chg="add mod">
          <ac:chgData name="Sujoy Sikdar" userId="461f446da299a2d6" providerId="LiveId" clId="{725A6EE2-B9F4-4F02-A8D8-1657EF7EED98}" dt="2022-02-07T17:11:09.741" v="5157" actId="1582"/>
          <ac:cxnSpMkLst>
            <pc:docMk/>
            <pc:sldMk cId="3803076653" sldId="382"/>
            <ac:cxnSpMk id="41" creationId="{85427DF6-7E6E-4E2E-A6CE-9DD79C866028}"/>
          </ac:cxnSpMkLst>
        </pc:cxnChg>
        <pc:cxnChg chg="add del mod">
          <ac:chgData name="Sujoy Sikdar" userId="461f446da299a2d6" providerId="LiveId" clId="{725A6EE2-B9F4-4F02-A8D8-1657EF7EED98}" dt="2022-02-07T17:12:13.224" v="5169" actId="478"/>
          <ac:cxnSpMkLst>
            <pc:docMk/>
            <pc:sldMk cId="3803076653" sldId="382"/>
            <ac:cxnSpMk id="44" creationId="{D69079C2-7A26-49D7-AC5D-301382B2D191}"/>
          </ac:cxnSpMkLst>
        </pc:cxnChg>
      </pc:sldChg>
      <pc:sldChg chg="addSp delSp modSp add mod delAnim">
        <pc:chgData name="Sujoy Sikdar" userId="461f446da299a2d6" providerId="LiveId" clId="{725A6EE2-B9F4-4F02-A8D8-1657EF7EED98}" dt="2022-02-07T17:17:47.338" v="5473" actId="1076"/>
        <pc:sldMkLst>
          <pc:docMk/>
          <pc:sldMk cId="1517759937" sldId="383"/>
        </pc:sldMkLst>
        <pc:spChg chg="mod">
          <ac:chgData name="Sujoy Sikdar" userId="461f446da299a2d6" providerId="LiveId" clId="{725A6EE2-B9F4-4F02-A8D8-1657EF7EED98}" dt="2022-02-07T17:15:46.310" v="5379" actId="14100"/>
          <ac:spMkLst>
            <pc:docMk/>
            <pc:sldMk cId="1517759937" sldId="383"/>
            <ac:spMk id="2" creationId="{280E1459-53FC-41E1-AE0E-F80E540F0A3E}"/>
          </ac:spMkLst>
        </pc:spChg>
        <pc:spChg chg="add mod or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3" creationId="{ACC3FCFE-173D-456F-81D4-87F5874598A0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5" creationId="{E2ECF66B-B0B3-4CB7-AA3E-1CAFA5366D59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6" creationId="{E174105C-352C-48B3-8E2A-4B6BDFA55335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7" creationId="{5FC047C7-7374-4E49-A92B-86AF9DAD9943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8" creationId="{38C3778E-B376-441F-B96C-A830F8B18D11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9" creationId="{FF60B845-F4BF-47CA-A738-58A00995EAC2}"/>
          </ac:spMkLst>
        </pc:spChg>
        <pc:spChg chg="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0" creationId="{39917F14-F4DC-4CEA-AB55-D9A5C78ADA53}"/>
          </ac:spMkLst>
        </pc:spChg>
        <pc:spChg chg="add mod">
          <ac:chgData name="Sujoy Sikdar" userId="461f446da299a2d6" providerId="LiveId" clId="{725A6EE2-B9F4-4F02-A8D8-1657EF7EED98}" dt="2022-02-07T17:17:47.338" v="5473" actId="1076"/>
          <ac:spMkLst>
            <pc:docMk/>
            <pc:sldMk cId="1517759937" sldId="383"/>
            <ac:spMk id="11" creationId="{BDA07960-9B98-4C3E-9C97-7A7DCCC43D16}"/>
          </ac:spMkLst>
        </pc:spChg>
        <pc:spChg chg="del">
          <ac:chgData name="Sujoy Sikdar" userId="461f446da299a2d6" providerId="LiveId" clId="{725A6EE2-B9F4-4F02-A8D8-1657EF7EED98}" dt="2022-02-07T17:15:50.825" v="5380" actId="478"/>
          <ac:spMkLst>
            <pc:docMk/>
            <pc:sldMk cId="1517759937" sldId="383"/>
            <ac:spMk id="12" creationId="{17F42835-A012-4581-B768-40B904E79237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3" creationId="{F86A40D3-E4C0-4B12-9AE5-DDA8A0A39A62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4" creationId="{F1FAD3A3-B35F-4A87-97A3-84B2CB5CB098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5" creationId="{CA98CF5E-10CF-4E38-B33A-EA0752349121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6" creationId="{37EA8C2D-4410-4DF9-A11A-6E29E7A14870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7" creationId="{2AAB6A08-522A-4B48-B21B-9604D598AB3D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8" creationId="{F19D4BB2-3A49-431F-BE9A-BEFF15BD02FB}"/>
          </ac:spMkLst>
        </pc:spChg>
        <pc:spChg chg="add mod">
          <ac:chgData name="Sujoy Sikdar" userId="461f446da299a2d6" providerId="LiveId" clId="{725A6EE2-B9F4-4F02-A8D8-1657EF7EED98}" dt="2022-02-07T17:17:15.555" v="5446" actId="1035"/>
          <ac:spMkLst>
            <pc:docMk/>
            <pc:sldMk cId="1517759937" sldId="383"/>
            <ac:spMk id="19" creationId="{F4C611FF-1456-48C6-BF91-6D04F19D03A6}"/>
          </ac:spMkLst>
        </pc:spChg>
      </pc:sldChg>
      <pc:sldChg chg="modSp new del mod">
        <pc:chgData name="Sujoy Sikdar" userId="461f446da299a2d6" providerId="LiveId" clId="{725A6EE2-B9F4-4F02-A8D8-1657EF7EED98}" dt="2022-02-07T17:15:29.771" v="5352" actId="47"/>
        <pc:sldMkLst>
          <pc:docMk/>
          <pc:sldMk cId="3088756349" sldId="383"/>
        </pc:sldMkLst>
        <pc:spChg chg="mod">
          <ac:chgData name="Sujoy Sikdar" userId="461f446da299a2d6" providerId="LiveId" clId="{725A6EE2-B9F4-4F02-A8D8-1657EF7EED98}" dt="2022-02-07T17:14:47.594" v="5347" actId="20577"/>
          <ac:spMkLst>
            <pc:docMk/>
            <pc:sldMk cId="3088756349" sldId="383"/>
            <ac:spMk id="2" creationId="{F38BE7EE-B595-4B05-AE00-DCC3505AF59B}"/>
          </ac:spMkLst>
        </pc:spChg>
      </pc:sldChg>
      <pc:sldChg chg="addSp delSp modSp add mod">
        <pc:chgData name="Sujoy Sikdar" userId="461f446da299a2d6" providerId="LiveId" clId="{725A6EE2-B9F4-4F02-A8D8-1657EF7EED98}" dt="2022-02-07T17:44:17.867" v="6134" actId="20577"/>
        <pc:sldMkLst>
          <pc:docMk/>
          <pc:sldMk cId="26044715" sldId="384"/>
        </pc:sldMkLst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3" creationId="{ACC3FCFE-173D-456F-81D4-87F5874598A0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5" creationId="{E2ECF66B-B0B3-4CB7-AA3E-1CAFA5366D59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6" creationId="{E174105C-352C-48B3-8E2A-4B6BDFA55335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7" creationId="{5FC047C7-7374-4E49-A92B-86AF9DAD9943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8" creationId="{38C3778E-B376-441F-B96C-A830F8B18D11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9" creationId="{FF60B845-F4BF-47CA-A738-58A00995EAC2}"/>
          </ac:spMkLst>
        </pc:spChg>
        <pc:spChg chg="mod">
          <ac:chgData name="Sujoy Sikdar" userId="461f446da299a2d6" providerId="LiveId" clId="{725A6EE2-B9F4-4F02-A8D8-1657EF7EED98}" dt="2022-02-07T17:39:45.726" v="6051"/>
          <ac:spMkLst>
            <pc:docMk/>
            <pc:sldMk cId="26044715" sldId="384"/>
            <ac:spMk id="10" creationId="{39917F14-F4DC-4CEA-AB55-D9A5C78ADA53}"/>
          </ac:spMkLst>
        </pc:spChg>
        <pc:spChg chg="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11" creationId="{BDA07960-9B98-4C3E-9C97-7A7DCCC43D16}"/>
          </ac:spMkLst>
        </pc:spChg>
        <pc:spChg chg="add mod">
          <ac:chgData name="Sujoy Sikdar" userId="461f446da299a2d6" providerId="LiveId" clId="{725A6EE2-B9F4-4F02-A8D8-1657EF7EED98}" dt="2022-02-07T17:44:17.867" v="6134" actId="20577"/>
          <ac:spMkLst>
            <pc:docMk/>
            <pc:sldMk cId="26044715" sldId="384"/>
            <ac:spMk id="12" creationId="{FDD29C77-5C3B-4518-A2C3-9DE91D72FEF6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3" creationId="{F86A40D3-E4C0-4B12-9AE5-DDA8A0A39A62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4" creationId="{F1FAD3A3-B35F-4A87-97A3-84B2CB5CB098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5" creationId="{CA98CF5E-10CF-4E38-B33A-EA0752349121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6" creationId="{37EA8C2D-4410-4DF9-A11A-6E29E7A14870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7" creationId="{2AAB6A08-522A-4B48-B21B-9604D598AB3D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8" creationId="{F19D4BB2-3A49-431F-BE9A-BEFF15BD02FB}"/>
          </ac:spMkLst>
        </pc:spChg>
        <pc:spChg chg="del">
          <ac:chgData name="Sujoy Sikdar" userId="461f446da299a2d6" providerId="LiveId" clId="{725A6EE2-B9F4-4F02-A8D8-1657EF7EED98}" dt="2022-02-07T17:19:34.834" v="5490" actId="478"/>
          <ac:spMkLst>
            <pc:docMk/>
            <pc:sldMk cId="26044715" sldId="384"/>
            <ac:spMk id="19" creationId="{F4C611FF-1456-48C6-BF91-6D04F19D03A6}"/>
          </ac:spMkLst>
        </pc:spChg>
        <pc:spChg chg="add mod">
          <ac:chgData name="Sujoy Sikdar" userId="461f446da299a2d6" providerId="LiveId" clId="{725A6EE2-B9F4-4F02-A8D8-1657EF7EED98}" dt="2022-02-07T17:38:58.332" v="5984" actId="1037"/>
          <ac:spMkLst>
            <pc:docMk/>
            <pc:sldMk cId="26044715" sldId="384"/>
            <ac:spMk id="20" creationId="{3A9459F2-4F76-4E7B-AAEB-4FAC7CA162E2}"/>
          </ac:spMkLst>
        </pc:spChg>
      </pc:sldChg>
      <pc:sldChg chg="modSp new mod ord modAnim">
        <pc:chgData name="Sujoy Sikdar" userId="461f446da299a2d6" providerId="LiveId" clId="{725A6EE2-B9F4-4F02-A8D8-1657EF7EED98}" dt="2022-02-07T17:33:38.235" v="5924"/>
        <pc:sldMkLst>
          <pc:docMk/>
          <pc:sldMk cId="649824564" sldId="385"/>
        </pc:sldMkLst>
        <pc:spChg chg="mod">
          <ac:chgData name="Sujoy Sikdar" userId="461f446da299a2d6" providerId="LiveId" clId="{725A6EE2-B9F4-4F02-A8D8-1657EF7EED98}" dt="2022-02-07T17:29:20.088" v="5775" actId="1035"/>
          <ac:spMkLst>
            <pc:docMk/>
            <pc:sldMk cId="649824564" sldId="385"/>
            <ac:spMk id="2" creationId="{349DF9FA-1014-4820-978E-E5BBC95F0994}"/>
          </ac:spMkLst>
        </pc:spChg>
        <pc:spChg chg="mod">
          <ac:chgData name="Sujoy Sikdar" userId="461f446da299a2d6" providerId="LiveId" clId="{725A6EE2-B9F4-4F02-A8D8-1657EF7EED98}" dt="2022-02-07T17:33:13.280" v="5919" actId="1076"/>
          <ac:spMkLst>
            <pc:docMk/>
            <pc:sldMk cId="649824564" sldId="385"/>
            <ac:spMk id="3" creationId="{4478939A-63A6-4EF8-8BB4-C3D3A7724DAB}"/>
          </ac:spMkLst>
        </pc:spChg>
      </pc:sldChg>
    </pc:docChg>
  </pc:docChgLst>
  <pc:docChgLst>
    <pc:chgData name="Sujoy Sikdar" userId="461f446da299a2d6" providerId="LiveId" clId="{20C16614-9797-44F9-BE82-AC88C30D6BE4}"/>
    <pc:docChg chg="undo custSel addSld delSld modSld">
      <pc:chgData name="Sujoy Sikdar" userId="461f446da299a2d6" providerId="LiveId" clId="{20C16614-9797-44F9-BE82-AC88C30D6BE4}" dt="2022-02-16T17:58:26.820" v="3044" actId="20577"/>
      <pc:docMkLst>
        <pc:docMk/>
      </pc:docMkLst>
      <pc:sldChg chg="add">
        <pc:chgData name="Sujoy Sikdar" userId="461f446da299a2d6" providerId="LiveId" clId="{20C16614-9797-44F9-BE82-AC88C30D6BE4}" dt="2022-02-16T17:09:38.394" v="1274"/>
        <pc:sldMkLst>
          <pc:docMk/>
          <pc:sldMk cId="2241170565" sldId="276"/>
        </pc:sldMkLst>
      </pc:sldChg>
      <pc:sldChg chg="add modAnim">
        <pc:chgData name="Sujoy Sikdar" userId="461f446da299a2d6" providerId="LiveId" clId="{20C16614-9797-44F9-BE82-AC88C30D6BE4}" dt="2022-02-16T17:09:59.387" v="1276"/>
        <pc:sldMkLst>
          <pc:docMk/>
          <pc:sldMk cId="2242323661" sldId="277"/>
        </pc:sldMkLst>
      </pc:sldChg>
      <pc:sldChg chg="add modAnim">
        <pc:chgData name="Sujoy Sikdar" userId="461f446da299a2d6" providerId="LiveId" clId="{20C16614-9797-44F9-BE82-AC88C30D6BE4}" dt="2022-02-16T17:10:09.298" v="1277"/>
        <pc:sldMkLst>
          <pc:docMk/>
          <pc:sldMk cId="4215603128" sldId="278"/>
        </pc:sldMkLst>
      </pc:sldChg>
      <pc:sldChg chg="add modAnim">
        <pc:chgData name="Sujoy Sikdar" userId="461f446da299a2d6" providerId="LiveId" clId="{20C16614-9797-44F9-BE82-AC88C30D6BE4}" dt="2022-02-16T17:10:16.548" v="1278"/>
        <pc:sldMkLst>
          <pc:docMk/>
          <pc:sldMk cId="3259632059" sldId="280"/>
        </pc:sldMkLst>
      </pc:sldChg>
      <pc:sldChg chg="add modAnim">
        <pc:chgData name="Sujoy Sikdar" userId="461f446da299a2d6" providerId="LiveId" clId="{20C16614-9797-44F9-BE82-AC88C30D6BE4}" dt="2022-02-16T17:09:50.699" v="1275"/>
        <pc:sldMkLst>
          <pc:docMk/>
          <pc:sldMk cId="3455293715" sldId="284"/>
        </pc:sldMkLst>
      </pc:sldChg>
      <pc:sldChg chg="add del">
        <pc:chgData name="Sujoy Sikdar" userId="461f446da299a2d6" providerId="LiveId" clId="{20C16614-9797-44F9-BE82-AC88C30D6BE4}" dt="2022-02-16T16:47:10.117" v="3"/>
        <pc:sldMkLst>
          <pc:docMk/>
          <pc:sldMk cId="3899050996" sldId="354"/>
        </pc:sldMkLst>
      </pc:sldChg>
      <pc:sldChg chg="add">
        <pc:chgData name="Sujoy Sikdar" userId="461f446da299a2d6" providerId="LiveId" clId="{20C16614-9797-44F9-BE82-AC88C30D6BE4}" dt="2022-02-16T16:47:10.117" v="3"/>
        <pc:sldMkLst>
          <pc:docMk/>
          <pc:sldMk cId="874225715" sldId="355"/>
        </pc:sldMkLst>
      </pc:sldChg>
      <pc:sldChg chg="add">
        <pc:chgData name="Sujoy Sikdar" userId="461f446da299a2d6" providerId="LiveId" clId="{20C16614-9797-44F9-BE82-AC88C30D6BE4}" dt="2022-02-16T16:47:10.117" v="3"/>
        <pc:sldMkLst>
          <pc:docMk/>
          <pc:sldMk cId="3434617843" sldId="356"/>
        </pc:sldMkLst>
      </pc:sldChg>
      <pc:sldChg chg="add">
        <pc:chgData name="Sujoy Sikdar" userId="461f446da299a2d6" providerId="LiveId" clId="{20C16614-9797-44F9-BE82-AC88C30D6BE4}" dt="2022-02-16T16:47:10.117" v="3"/>
        <pc:sldMkLst>
          <pc:docMk/>
          <pc:sldMk cId="2500798623" sldId="357"/>
        </pc:sldMkLst>
      </pc:sldChg>
      <pc:sldChg chg="add del">
        <pc:chgData name="Sujoy Sikdar" userId="461f446da299a2d6" providerId="LiveId" clId="{20C16614-9797-44F9-BE82-AC88C30D6BE4}" dt="2022-02-16T17:44:24.279" v="2382" actId="47"/>
        <pc:sldMkLst>
          <pc:docMk/>
          <pc:sldMk cId="2864674882" sldId="358"/>
        </pc:sldMkLst>
      </pc:sldChg>
      <pc:sldChg chg="addSp modSp add del mod">
        <pc:chgData name="Sujoy Sikdar" userId="461f446da299a2d6" providerId="LiveId" clId="{20C16614-9797-44F9-BE82-AC88C30D6BE4}" dt="2022-02-16T17:45:35.727" v="2454" actId="1037"/>
        <pc:sldMkLst>
          <pc:docMk/>
          <pc:sldMk cId="2552069509" sldId="359"/>
        </pc:sldMkLst>
        <pc:spChg chg="add mod">
          <ac:chgData name="Sujoy Sikdar" userId="461f446da299a2d6" providerId="LiveId" clId="{20C16614-9797-44F9-BE82-AC88C30D6BE4}" dt="2022-02-16T17:45:35.727" v="2454" actId="1037"/>
          <ac:spMkLst>
            <pc:docMk/>
            <pc:sldMk cId="2552069509" sldId="359"/>
            <ac:spMk id="3" creationId="{0D01FE54-1F2D-4867-864E-55E5E9141AD2}"/>
          </ac:spMkLst>
        </pc:spChg>
        <pc:spChg chg="add mod">
          <ac:chgData name="Sujoy Sikdar" userId="461f446da299a2d6" providerId="LiveId" clId="{20C16614-9797-44F9-BE82-AC88C30D6BE4}" dt="2022-02-16T17:45:35.727" v="2454" actId="1037"/>
          <ac:spMkLst>
            <pc:docMk/>
            <pc:sldMk cId="2552069509" sldId="359"/>
            <ac:spMk id="5" creationId="{F24C8902-E234-4141-A40B-BB6ACD9E4DB8}"/>
          </ac:spMkLst>
        </pc:spChg>
        <pc:spChg chg="mod">
          <ac:chgData name="Sujoy Sikdar" userId="461f446da299a2d6" providerId="LiveId" clId="{20C16614-9797-44F9-BE82-AC88C30D6BE4}" dt="2022-02-16T17:45:35.727" v="2454" actId="1037"/>
          <ac:spMkLst>
            <pc:docMk/>
            <pc:sldMk cId="2552069509" sldId="359"/>
            <ac:spMk id="9" creationId="{9CC79C4D-BB80-4F05-B5E2-7AD20D5366B2}"/>
          </ac:spMkLst>
        </pc:spChg>
      </pc:sldChg>
      <pc:sldChg chg="add del">
        <pc:chgData name="Sujoy Sikdar" userId="461f446da299a2d6" providerId="LiveId" clId="{20C16614-9797-44F9-BE82-AC88C30D6BE4}" dt="2022-02-16T17:43:40.444" v="2377" actId="47"/>
        <pc:sldMkLst>
          <pc:docMk/>
          <pc:sldMk cId="911030162" sldId="360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1231244777" sldId="394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2882488644" sldId="398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1046384011" sldId="401"/>
        </pc:sldMkLst>
      </pc:sldChg>
      <pc:sldChg chg="del">
        <pc:chgData name="Sujoy Sikdar" userId="461f446da299a2d6" providerId="LiveId" clId="{20C16614-9797-44F9-BE82-AC88C30D6BE4}" dt="2022-02-16T16:46:09.312" v="0" actId="47"/>
        <pc:sldMkLst>
          <pc:docMk/>
          <pc:sldMk cId="1466885640" sldId="403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590444626" sldId="404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013849332" sldId="408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270211232" sldId="409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701857307" sldId="410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220267250" sldId="412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142037788" sldId="413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058704432" sldId="414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405929693" sldId="415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1261533879" sldId="416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1616668344" sldId="417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706083449" sldId="418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397413828" sldId="419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3412759590" sldId="420"/>
        </pc:sldMkLst>
      </pc:sldChg>
      <pc:sldChg chg="del">
        <pc:chgData name="Sujoy Sikdar" userId="461f446da299a2d6" providerId="LiveId" clId="{20C16614-9797-44F9-BE82-AC88C30D6BE4}" dt="2022-02-16T16:46:41.944" v="1" actId="47"/>
        <pc:sldMkLst>
          <pc:docMk/>
          <pc:sldMk cId="417204442" sldId="421"/>
        </pc:sldMkLst>
      </pc:sldChg>
      <pc:sldChg chg="delSp modSp new mod">
        <pc:chgData name="Sujoy Sikdar" userId="461f446da299a2d6" providerId="LiveId" clId="{20C16614-9797-44F9-BE82-AC88C30D6BE4}" dt="2022-02-16T16:47:25.941" v="11" actId="478"/>
        <pc:sldMkLst>
          <pc:docMk/>
          <pc:sldMk cId="3010844027" sldId="426"/>
        </pc:sldMkLst>
        <pc:spChg chg="mod">
          <ac:chgData name="Sujoy Sikdar" userId="461f446da299a2d6" providerId="LiveId" clId="{20C16614-9797-44F9-BE82-AC88C30D6BE4}" dt="2022-02-16T16:47:21.714" v="10" actId="122"/>
          <ac:spMkLst>
            <pc:docMk/>
            <pc:sldMk cId="3010844027" sldId="426"/>
            <ac:spMk id="2" creationId="{A1842AAC-71F7-45D3-842E-9D123C213200}"/>
          </ac:spMkLst>
        </pc:spChg>
        <pc:spChg chg="del">
          <ac:chgData name="Sujoy Sikdar" userId="461f446da299a2d6" providerId="LiveId" clId="{20C16614-9797-44F9-BE82-AC88C30D6BE4}" dt="2022-02-16T16:47:25.941" v="11" actId="478"/>
          <ac:spMkLst>
            <pc:docMk/>
            <pc:sldMk cId="3010844027" sldId="426"/>
            <ac:spMk id="3" creationId="{67D404CA-5EE2-4548-BD3C-2742D3E04AC6}"/>
          </ac:spMkLst>
        </pc:spChg>
      </pc:sldChg>
      <pc:sldChg chg="modSp new mod modAnim">
        <pc:chgData name="Sujoy Sikdar" userId="461f446da299a2d6" providerId="LiveId" clId="{20C16614-9797-44F9-BE82-AC88C30D6BE4}" dt="2022-02-16T16:55:26.459" v="547"/>
        <pc:sldMkLst>
          <pc:docMk/>
          <pc:sldMk cId="644825072" sldId="427"/>
        </pc:sldMkLst>
        <pc:spChg chg="mod">
          <ac:chgData name="Sujoy Sikdar" userId="461f446da299a2d6" providerId="LiveId" clId="{20C16614-9797-44F9-BE82-AC88C30D6BE4}" dt="2022-02-16T16:53:37.308" v="428" actId="1035"/>
          <ac:spMkLst>
            <pc:docMk/>
            <pc:sldMk cId="644825072" sldId="427"/>
            <ac:spMk id="2" creationId="{FD3AB8F3-F60B-4A48-8A1F-1F3758F8C16F}"/>
          </ac:spMkLst>
        </pc:spChg>
        <pc:spChg chg="mod">
          <ac:chgData name="Sujoy Sikdar" userId="461f446da299a2d6" providerId="LiveId" clId="{20C16614-9797-44F9-BE82-AC88C30D6BE4}" dt="2022-02-16T16:54:47.047" v="540" actId="255"/>
          <ac:spMkLst>
            <pc:docMk/>
            <pc:sldMk cId="644825072" sldId="427"/>
            <ac:spMk id="3" creationId="{26D15872-30D0-48B3-A78F-53E0F6649DF8}"/>
          </ac:spMkLst>
        </pc:spChg>
      </pc:sldChg>
      <pc:sldChg chg="modSp new del mod">
        <pc:chgData name="Sujoy Sikdar" userId="461f446da299a2d6" providerId="LiveId" clId="{20C16614-9797-44F9-BE82-AC88C30D6BE4}" dt="2022-02-16T16:48:10.692" v="29" actId="47"/>
        <pc:sldMkLst>
          <pc:docMk/>
          <pc:sldMk cId="3953360715" sldId="427"/>
        </pc:sldMkLst>
        <pc:spChg chg="mod">
          <ac:chgData name="Sujoy Sikdar" userId="461f446da299a2d6" providerId="LiveId" clId="{20C16614-9797-44F9-BE82-AC88C30D6BE4}" dt="2022-02-16T16:47:49.145" v="28" actId="20577"/>
          <ac:spMkLst>
            <pc:docMk/>
            <pc:sldMk cId="3953360715" sldId="427"/>
            <ac:spMk id="2" creationId="{C3BAF7CA-AFA8-4175-A956-EC0FD3FE9B53}"/>
          </ac:spMkLst>
        </pc:spChg>
      </pc:sldChg>
      <pc:sldChg chg="modSp new mod">
        <pc:chgData name="Sujoy Sikdar" userId="461f446da299a2d6" providerId="LiveId" clId="{20C16614-9797-44F9-BE82-AC88C30D6BE4}" dt="2022-02-16T17:14:46.370" v="1345" actId="5793"/>
        <pc:sldMkLst>
          <pc:docMk/>
          <pc:sldMk cId="2592478618" sldId="428"/>
        </pc:sldMkLst>
        <pc:spChg chg="mod">
          <ac:chgData name="Sujoy Sikdar" userId="461f446da299a2d6" providerId="LiveId" clId="{20C16614-9797-44F9-BE82-AC88C30D6BE4}" dt="2022-02-16T16:56:08.036" v="594" actId="20577"/>
          <ac:spMkLst>
            <pc:docMk/>
            <pc:sldMk cId="2592478618" sldId="428"/>
            <ac:spMk id="2" creationId="{8E0D8625-E91B-42F9-9330-447801EFEFA9}"/>
          </ac:spMkLst>
        </pc:spChg>
        <pc:spChg chg="mod">
          <ac:chgData name="Sujoy Sikdar" userId="461f446da299a2d6" providerId="LiveId" clId="{20C16614-9797-44F9-BE82-AC88C30D6BE4}" dt="2022-02-16T17:14:46.370" v="1345" actId="5793"/>
          <ac:spMkLst>
            <pc:docMk/>
            <pc:sldMk cId="2592478618" sldId="428"/>
            <ac:spMk id="3" creationId="{B099B464-23E4-4B9A-A398-BE5BDE664DCD}"/>
          </ac:spMkLst>
        </pc:spChg>
      </pc:sldChg>
      <pc:sldChg chg="addSp modSp new mod">
        <pc:chgData name="Sujoy Sikdar" userId="461f446da299a2d6" providerId="LiveId" clId="{20C16614-9797-44F9-BE82-AC88C30D6BE4}" dt="2022-02-16T17:08:13.337" v="1272" actId="1036"/>
        <pc:sldMkLst>
          <pc:docMk/>
          <pc:sldMk cId="912404365" sldId="429"/>
        </pc:sldMkLst>
        <pc:spChg chg="mod">
          <ac:chgData name="Sujoy Sikdar" userId="461f446da299a2d6" providerId="LiveId" clId="{20C16614-9797-44F9-BE82-AC88C30D6BE4}" dt="2022-02-16T17:05:03.119" v="1126" actId="20577"/>
          <ac:spMkLst>
            <pc:docMk/>
            <pc:sldMk cId="912404365" sldId="429"/>
            <ac:spMk id="2" creationId="{A69D5724-D6A6-41F0-9DD0-F505F7FB6792}"/>
          </ac:spMkLst>
        </pc:spChg>
        <pc:spChg chg="mod">
          <ac:chgData name="Sujoy Sikdar" userId="461f446da299a2d6" providerId="LiveId" clId="{20C16614-9797-44F9-BE82-AC88C30D6BE4}" dt="2022-02-16T17:08:05.669" v="1259" actId="113"/>
          <ac:spMkLst>
            <pc:docMk/>
            <pc:sldMk cId="912404365" sldId="429"/>
            <ac:spMk id="3" creationId="{19259980-2828-4424-B08A-FD7ABE1C0536}"/>
          </ac:spMkLst>
        </pc:spChg>
        <pc:picChg chg="add mod">
          <ac:chgData name="Sujoy Sikdar" userId="461f446da299a2d6" providerId="LiveId" clId="{20C16614-9797-44F9-BE82-AC88C30D6BE4}" dt="2022-02-16T17:08:13.337" v="1272" actId="1036"/>
          <ac:picMkLst>
            <pc:docMk/>
            <pc:sldMk cId="912404365" sldId="429"/>
            <ac:picMk id="6" creationId="{F931FD87-6797-4292-8DFE-7802D2F3D26B}"/>
          </ac:picMkLst>
        </pc:picChg>
      </pc:sldChg>
      <pc:sldChg chg="addSp delSp modSp new mod">
        <pc:chgData name="Sujoy Sikdar" userId="461f446da299a2d6" providerId="LiveId" clId="{20C16614-9797-44F9-BE82-AC88C30D6BE4}" dt="2022-02-16T17:19:27.008" v="1422" actId="108"/>
        <pc:sldMkLst>
          <pc:docMk/>
          <pc:sldMk cId="4256372386" sldId="430"/>
        </pc:sldMkLst>
        <pc:spChg chg="mod">
          <ac:chgData name="Sujoy Sikdar" userId="461f446da299a2d6" providerId="LiveId" clId="{20C16614-9797-44F9-BE82-AC88C30D6BE4}" dt="2022-02-16T17:19:12.039" v="1418" actId="21"/>
          <ac:spMkLst>
            <pc:docMk/>
            <pc:sldMk cId="4256372386" sldId="430"/>
            <ac:spMk id="2" creationId="{ABF4D764-AAEE-402F-A4BC-7792EAF10947}"/>
          </ac:spMkLst>
        </pc:spChg>
        <pc:spChg chg="del">
          <ac:chgData name="Sujoy Sikdar" userId="461f446da299a2d6" providerId="LiveId" clId="{20C16614-9797-44F9-BE82-AC88C30D6BE4}" dt="2022-02-16T17:16:52.256" v="1358" actId="22"/>
          <ac:spMkLst>
            <pc:docMk/>
            <pc:sldMk cId="4256372386" sldId="430"/>
            <ac:spMk id="3" creationId="{F8269A93-E623-4EBD-B3EA-24D79184B99F}"/>
          </ac:spMkLst>
        </pc:spChg>
        <pc:spChg chg="add mod">
          <ac:chgData name="Sujoy Sikdar" userId="461f446da299a2d6" providerId="LiveId" clId="{20C16614-9797-44F9-BE82-AC88C30D6BE4}" dt="2022-02-16T17:19:27.008" v="1422" actId="108"/>
          <ac:spMkLst>
            <pc:docMk/>
            <pc:sldMk cId="4256372386" sldId="430"/>
            <ac:spMk id="7" creationId="{6F4BD45A-6015-4C03-8912-A3F5CA32C046}"/>
          </ac:spMkLst>
        </pc:spChg>
        <pc:picChg chg="add mod ord">
          <ac:chgData name="Sujoy Sikdar" userId="461f446da299a2d6" providerId="LiveId" clId="{20C16614-9797-44F9-BE82-AC88C30D6BE4}" dt="2022-02-16T17:17:10.024" v="1363" actId="1076"/>
          <ac:picMkLst>
            <pc:docMk/>
            <pc:sldMk cId="4256372386" sldId="430"/>
            <ac:picMk id="6" creationId="{52366BA1-45B7-4901-BD94-AF03E214B05D}"/>
          </ac:picMkLst>
        </pc:picChg>
      </pc:sldChg>
      <pc:sldChg chg="addSp modSp new mod">
        <pc:chgData name="Sujoy Sikdar" userId="461f446da299a2d6" providerId="LiveId" clId="{20C16614-9797-44F9-BE82-AC88C30D6BE4}" dt="2022-02-16T17:26:57.927" v="1668" actId="1035"/>
        <pc:sldMkLst>
          <pc:docMk/>
          <pc:sldMk cId="232839465" sldId="431"/>
        </pc:sldMkLst>
        <pc:spChg chg="mod">
          <ac:chgData name="Sujoy Sikdar" userId="461f446da299a2d6" providerId="LiveId" clId="{20C16614-9797-44F9-BE82-AC88C30D6BE4}" dt="2022-02-16T17:22:57.317" v="1474" actId="14100"/>
          <ac:spMkLst>
            <pc:docMk/>
            <pc:sldMk cId="232839465" sldId="431"/>
            <ac:spMk id="2" creationId="{9B2DE838-AB90-4D0E-8A79-143D3FD7CB56}"/>
          </ac:spMkLst>
        </pc:spChg>
        <pc:spChg chg="mod">
          <ac:chgData name="Sujoy Sikdar" userId="461f446da299a2d6" providerId="LiveId" clId="{20C16614-9797-44F9-BE82-AC88C30D6BE4}" dt="2022-02-16T17:26:57.927" v="1668" actId="1035"/>
          <ac:spMkLst>
            <pc:docMk/>
            <pc:sldMk cId="232839465" sldId="431"/>
            <ac:spMk id="3" creationId="{4FFE15CD-D101-4559-94E6-16C406049D62}"/>
          </ac:spMkLst>
        </pc:spChg>
        <pc:spChg chg="add mod">
          <ac:chgData name="Sujoy Sikdar" userId="461f446da299a2d6" providerId="LiveId" clId="{20C16614-9797-44F9-BE82-AC88C30D6BE4}" dt="2022-02-16T17:26:57.927" v="1668" actId="1035"/>
          <ac:spMkLst>
            <pc:docMk/>
            <pc:sldMk cId="232839465" sldId="431"/>
            <ac:spMk id="6" creationId="{EA2E987D-93C4-44B7-951B-4E6C0C1A3D8C}"/>
          </ac:spMkLst>
        </pc:spChg>
        <pc:spChg chg="add mod">
          <ac:chgData name="Sujoy Sikdar" userId="461f446da299a2d6" providerId="LiveId" clId="{20C16614-9797-44F9-BE82-AC88C30D6BE4}" dt="2022-02-16T17:26:57.927" v="1668" actId="1035"/>
          <ac:spMkLst>
            <pc:docMk/>
            <pc:sldMk cId="232839465" sldId="431"/>
            <ac:spMk id="8" creationId="{1D0C5511-2F55-4C84-8F32-ADB7AED64DE3}"/>
          </ac:spMkLst>
        </pc:spChg>
        <pc:picChg chg="add mod">
          <ac:chgData name="Sujoy Sikdar" userId="461f446da299a2d6" providerId="LiveId" clId="{20C16614-9797-44F9-BE82-AC88C30D6BE4}" dt="2022-02-16T17:25:24.428" v="1632" actId="1038"/>
          <ac:picMkLst>
            <pc:docMk/>
            <pc:sldMk cId="232839465" sldId="431"/>
            <ac:picMk id="5" creationId="{6D0F88A8-6CE3-42FF-8190-50EB968241A0}"/>
          </ac:picMkLst>
        </pc:picChg>
        <pc:picChg chg="add mod">
          <ac:chgData name="Sujoy Sikdar" userId="461f446da299a2d6" providerId="LiveId" clId="{20C16614-9797-44F9-BE82-AC88C30D6BE4}" dt="2022-02-16T17:26:57.927" v="1668" actId="1035"/>
          <ac:picMkLst>
            <pc:docMk/>
            <pc:sldMk cId="232839465" sldId="431"/>
            <ac:picMk id="7" creationId="{1AAB7842-5006-4E46-B1BC-957C1C5E7A4C}"/>
          </ac:picMkLst>
        </pc:picChg>
      </pc:sldChg>
      <pc:sldChg chg="addSp delSp modSp new mod">
        <pc:chgData name="Sujoy Sikdar" userId="461f446da299a2d6" providerId="LiveId" clId="{20C16614-9797-44F9-BE82-AC88C30D6BE4}" dt="2022-02-16T17:38:47.145" v="2155" actId="1076"/>
        <pc:sldMkLst>
          <pc:docMk/>
          <pc:sldMk cId="836890902" sldId="432"/>
        </pc:sldMkLst>
        <pc:spChg chg="mod">
          <ac:chgData name="Sujoy Sikdar" userId="461f446da299a2d6" providerId="LiveId" clId="{20C16614-9797-44F9-BE82-AC88C30D6BE4}" dt="2022-02-16T17:32:28.486" v="1990" actId="1036"/>
          <ac:spMkLst>
            <pc:docMk/>
            <pc:sldMk cId="836890902" sldId="432"/>
            <ac:spMk id="2" creationId="{ACA6D024-5C3B-43DD-806E-936B767A4C39}"/>
          </ac:spMkLst>
        </pc:spChg>
        <pc:spChg chg="mod">
          <ac:chgData name="Sujoy Sikdar" userId="461f446da299a2d6" providerId="LiveId" clId="{20C16614-9797-44F9-BE82-AC88C30D6BE4}" dt="2022-02-16T17:37:40.467" v="2086" actId="1036"/>
          <ac:spMkLst>
            <pc:docMk/>
            <pc:sldMk cId="836890902" sldId="432"/>
            <ac:spMk id="3" creationId="{4CDE1AA0-82C0-4980-81EB-EFA8643A9FB0}"/>
          </ac:spMkLst>
        </pc:spChg>
        <pc:spChg chg="add mod">
          <ac:chgData name="Sujoy Sikdar" userId="461f446da299a2d6" providerId="LiveId" clId="{20C16614-9797-44F9-BE82-AC88C30D6BE4}" dt="2022-02-16T17:38:26.061" v="2135" actId="1076"/>
          <ac:spMkLst>
            <pc:docMk/>
            <pc:sldMk cId="836890902" sldId="432"/>
            <ac:spMk id="26" creationId="{EF41EDA7-0695-44B1-B6D9-66572A68D707}"/>
          </ac:spMkLst>
        </pc:spChg>
        <pc:spChg chg="add mod">
          <ac:chgData name="Sujoy Sikdar" userId="461f446da299a2d6" providerId="LiveId" clId="{20C16614-9797-44F9-BE82-AC88C30D6BE4}" dt="2022-02-16T17:38:47.145" v="2155" actId="1076"/>
          <ac:spMkLst>
            <pc:docMk/>
            <pc:sldMk cId="836890902" sldId="432"/>
            <ac:spMk id="27" creationId="{49605345-B3D4-4F89-8028-3522125E061C}"/>
          </ac:spMkLst>
        </pc:spChg>
        <pc:picChg chg="add del mod">
          <ac:chgData name="Sujoy Sikdar" userId="461f446da299a2d6" providerId="LiveId" clId="{20C16614-9797-44F9-BE82-AC88C30D6BE4}" dt="2022-02-16T17:33:21.561" v="2029" actId="478"/>
          <ac:picMkLst>
            <pc:docMk/>
            <pc:sldMk cId="836890902" sldId="432"/>
            <ac:picMk id="6" creationId="{8917C72E-48F4-4A7C-938F-8A8C8B5F33B3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8" creationId="{129A1D9A-2911-427A-A215-C7E343A0B2FC}"/>
          </ac:picMkLst>
        </pc:picChg>
        <pc:picChg chg="add mod">
          <ac:chgData name="Sujoy Sikdar" userId="461f446da299a2d6" providerId="LiveId" clId="{20C16614-9797-44F9-BE82-AC88C30D6BE4}" dt="2022-02-16T17:37:53.522" v="2120" actId="1036"/>
          <ac:picMkLst>
            <pc:docMk/>
            <pc:sldMk cId="836890902" sldId="432"/>
            <ac:picMk id="10" creationId="{8CA2A88C-A7F6-4C3C-A7BE-968F61E252F4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12" creationId="{57993E3C-8F2E-48C8-94A4-9F55AFF5002B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14" creationId="{9558D14B-0207-4451-8487-84B92884C88D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16" creationId="{235062EC-9768-47C5-87DA-EEDE790A6B59}"/>
          </ac:picMkLst>
        </pc:picChg>
        <pc:picChg chg="add mod">
          <ac:chgData name="Sujoy Sikdar" userId="461f446da299a2d6" providerId="LiveId" clId="{20C16614-9797-44F9-BE82-AC88C30D6BE4}" dt="2022-02-16T17:37:46.799" v="2106" actId="1035"/>
          <ac:picMkLst>
            <pc:docMk/>
            <pc:sldMk cId="836890902" sldId="432"/>
            <ac:picMk id="18" creationId="{7024FF19-B9ED-4409-A89D-8C7E16A3C026}"/>
          </ac:picMkLst>
        </pc:picChg>
        <pc:picChg chg="add mod">
          <ac:chgData name="Sujoy Sikdar" userId="461f446da299a2d6" providerId="LiveId" clId="{20C16614-9797-44F9-BE82-AC88C30D6BE4}" dt="2022-02-16T17:38:01.440" v="2121" actId="1076"/>
          <ac:picMkLst>
            <pc:docMk/>
            <pc:sldMk cId="836890902" sldId="432"/>
            <ac:picMk id="20" creationId="{6CC3F85C-632D-4530-9430-814064D178B1}"/>
          </ac:picMkLst>
        </pc:picChg>
        <pc:cxnChg chg="add mod">
          <ac:chgData name="Sujoy Sikdar" userId="461f446da299a2d6" providerId="LiveId" clId="{20C16614-9797-44F9-BE82-AC88C30D6BE4}" dt="2022-02-16T17:37:46.799" v="2106" actId="1035"/>
          <ac:cxnSpMkLst>
            <pc:docMk/>
            <pc:sldMk cId="836890902" sldId="432"/>
            <ac:cxnSpMk id="22" creationId="{1CA9E61A-879E-4D92-8F36-DE02B3E11BF2}"/>
          </ac:cxnSpMkLst>
        </pc:cxnChg>
        <pc:cxnChg chg="add mod">
          <ac:chgData name="Sujoy Sikdar" userId="461f446da299a2d6" providerId="LiveId" clId="{20C16614-9797-44F9-BE82-AC88C30D6BE4}" dt="2022-02-16T17:37:46.799" v="2106" actId="1035"/>
          <ac:cxnSpMkLst>
            <pc:docMk/>
            <pc:sldMk cId="836890902" sldId="432"/>
            <ac:cxnSpMk id="23" creationId="{2A3D6670-8AB6-4587-8D75-C12C9529B15C}"/>
          </ac:cxnSpMkLst>
        </pc:cxnChg>
      </pc:sldChg>
      <pc:sldChg chg="addSp delSp modSp new mod modAnim">
        <pc:chgData name="Sujoy Sikdar" userId="461f446da299a2d6" providerId="LiveId" clId="{20C16614-9797-44F9-BE82-AC88C30D6BE4}" dt="2022-02-16T17:42:55.196" v="2374"/>
        <pc:sldMkLst>
          <pc:docMk/>
          <pc:sldMk cId="2268575436" sldId="433"/>
        </pc:sldMkLst>
        <pc:spChg chg="mod">
          <ac:chgData name="Sujoy Sikdar" userId="461f446da299a2d6" providerId="LiveId" clId="{20C16614-9797-44F9-BE82-AC88C30D6BE4}" dt="2022-02-16T17:40:14.905" v="2241" actId="1035"/>
          <ac:spMkLst>
            <pc:docMk/>
            <pc:sldMk cId="2268575436" sldId="433"/>
            <ac:spMk id="2" creationId="{713BA5E5-A474-4EC7-91BE-3CCF5C97A95F}"/>
          </ac:spMkLst>
        </pc:spChg>
        <pc:spChg chg="del">
          <ac:chgData name="Sujoy Sikdar" userId="461f446da299a2d6" providerId="LiveId" clId="{20C16614-9797-44F9-BE82-AC88C30D6BE4}" dt="2022-02-16T17:39:47.746" v="2205" actId="478"/>
          <ac:spMkLst>
            <pc:docMk/>
            <pc:sldMk cId="2268575436" sldId="433"/>
            <ac:spMk id="3" creationId="{80801F76-30DB-485E-ABD6-1FAC6C259B66}"/>
          </ac:spMkLst>
        </pc:spChg>
        <pc:spChg chg="add mod">
          <ac:chgData name="Sujoy Sikdar" userId="461f446da299a2d6" providerId="LiveId" clId="{20C16614-9797-44F9-BE82-AC88C30D6BE4}" dt="2022-02-16T17:42:24.145" v="2356" actId="1038"/>
          <ac:spMkLst>
            <pc:docMk/>
            <pc:sldMk cId="2268575436" sldId="433"/>
            <ac:spMk id="7" creationId="{A78E04D6-5B7E-49B0-84D3-1C21F4529B09}"/>
          </ac:spMkLst>
        </pc:spChg>
        <pc:spChg chg="add mod">
          <ac:chgData name="Sujoy Sikdar" userId="461f446da299a2d6" providerId="LiveId" clId="{20C16614-9797-44F9-BE82-AC88C30D6BE4}" dt="2022-02-16T17:42:43.163" v="2373" actId="1076"/>
          <ac:spMkLst>
            <pc:docMk/>
            <pc:sldMk cId="2268575436" sldId="433"/>
            <ac:spMk id="14" creationId="{8AB3FA7D-AC1F-4558-B42E-2A0FC5BABCC8}"/>
          </ac:spMkLst>
        </pc:spChg>
        <pc:picChg chg="add del mod">
          <ac:chgData name="Sujoy Sikdar" userId="461f446da299a2d6" providerId="LiveId" clId="{20C16614-9797-44F9-BE82-AC88C30D6BE4}" dt="2022-02-16T17:41:36.706" v="2250" actId="478"/>
          <ac:picMkLst>
            <pc:docMk/>
            <pc:sldMk cId="2268575436" sldId="433"/>
            <ac:picMk id="6" creationId="{9253A299-C9F9-4704-8428-2B9BDE39B15B}"/>
          </ac:picMkLst>
        </pc:picChg>
        <pc:picChg chg="add del mod">
          <ac:chgData name="Sujoy Sikdar" userId="461f446da299a2d6" providerId="LiveId" clId="{20C16614-9797-44F9-BE82-AC88C30D6BE4}" dt="2022-02-16T17:40:56.129" v="2249" actId="478"/>
          <ac:picMkLst>
            <pc:docMk/>
            <pc:sldMk cId="2268575436" sldId="433"/>
            <ac:picMk id="9" creationId="{B5AB0D5D-CDE1-4755-BC02-5D442F830927}"/>
          </ac:picMkLst>
        </pc:picChg>
        <pc:picChg chg="add mod ord">
          <ac:chgData name="Sujoy Sikdar" userId="461f446da299a2d6" providerId="LiveId" clId="{20C16614-9797-44F9-BE82-AC88C30D6BE4}" dt="2022-02-16T17:42:24.145" v="2356" actId="1038"/>
          <ac:picMkLst>
            <pc:docMk/>
            <pc:sldMk cId="2268575436" sldId="433"/>
            <ac:picMk id="11" creationId="{7E181FF7-AD1C-4B2F-9010-B1B3DC912C49}"/>
          </ac:picMkLst>
        </pc:picChg>
        <pc:picChg chg="add mod">
          <ac:chgData name="Sujoy Sikdar" userId="461f446da299a2d6" providerId="LiveId" clId="{20C16614-9797-44F9-BE82-AC88C30D6BE4}" dt="2022-02-16T17:42:18.985" v="2318" actId="1038"/>
          <ac:picMkLst>
            <pc:docMk/>
            <pc:sldMk cId="2268575436" sldId="433"/>
            <ac:picMk id="13" creationId="{62FDDD55-1851-459B-8825-5CB0F77411C4}"/>
          </ac:picMkLst>
        </pc:picChg>
      </pc:sldChg>
      <pc:sldChg chg="modSp new mod modAnim">
        <pc:chgData name="Sujoy Sikdar" userId="461f446da299a2d6" providerId="LiveId" clId="{20C16614-9797-44F9-BE82-AC88C30D6BE4}" dt="2022-02-16T17:57:28.824" v="3040"/>
        <pc:sldMkLst>
          <pc:docMk/>
          <pc:sldMk cId="2480216038" sldId="434"/>
        </pc:sldMkLst>
        <pc:spChg chg="mod">
          <ac:chgData name="Sujoy Sikdar" userId="461f446da299a2d6" providerId="LiveId" clId="{20C16614-9797-44F9-BE82-AC88C30D6BE4}" dt="2022-02-16T17:50:27.909" v="2753" actId="1035"/>
          <ac:spMkLst>
            <pc:docMk/>
            <pc:sldMk cId="2480216038" sldId="434"/>
            <ac:spMk id="2" creationId="{25B258E6-B259-4C30-8DA2-0357A133FE91}"/>
          </ac:spMkLst>
        </pc:spChg>
        <pc:spChg chg="mod">
          <ac:chgData name="Sujoy Sikdar" userId="461f446da299a2d6" providerId="LiveId" clId="{20C16614-9797-44F9-BE82-AC88C30D6BE4}" dt="2022-02-16T17:57:17.020" v="3039" actId="20577"/>
          <ac:spMkLst>
            <pc:docMk/>
            <pc:sldMk cId="2480216038" sldId="434"/>
            <ac:spMk id="3" creationId="{9D0C5542-AA57-4F2B-8395-9D4CF111AB8A}"/>
          </ac:spMkLst>
        </pc:spChg>
      </pc:sldChg>
      <pc:sldChg chg="new del">
        <pc:chgData name="Sujoy Sikdar" userId="461f446da299a2d6" providerId="LiveId" clId="{20C16614-9797-44F9-BE82-AC88C30D6BE4}" dt="2022-02-16T17:44:10.115" v="2380" actId="680"/>
        <pc:sldMkLst>
          <pc:docMk/>
          <pc:sldMk cId="3695271649" sldId="434"/>
        </pc:sldMkLst>
      </pc:sldChg>
      <pc:sldChg chg="new del">
        <pc:chgData name="Sujoy Sikdar" userId="461f446da299a2d6" providerId="LiveId" clId="{20C16614-9797-44F9-BE82-AC88C30D6BE4}" dt="2022-02-16T17:43:28.195" v="2376" actId="47"/>
        <pc:sldMkLst>
          <pc:docMk/>
          <pc:sldMk cId="3942390659" sldId="434"/>
        </pc:sldMkLst>
      </pc:sldChg>
      <pc:sldChg chg="new del">
        <pc:chgData name="Sujoy Sikdar" userId="461f446da299a2d6" providerId="LiveId" clId="{20C16614-9797-44F9-BE82-AC88C30D6BE4}" dt="2022-02-16T17:57:32.931" v="3041" actId="47"/>
        <pc:sldMkLst>
          <pc:docMk/>
          <pc:sldMk cId="2346935518" sldId="435"/>
        </pc:sldMkLst>
      </pc:sldChg>
    </pc:docChg>
  </pc:docChgLst>
  <pc:docChgLst>
    <pc:chgData name="Sujoy Sikdar" userId="461f446da299a2d6" providerId="LiveId" clId="{A344BF59-66CD-40DA-B654-DF05F83ADEA4}"/>
    <pc:docChg chg="addSld delSld modSld">
      <pc:chgData name="Sujoy Sikdar" userId="461f446da299a2d6" providerId="LiveId" clId="{A344BF59-66CD-40DA-B654-DF05F83ADEA4}" dt="2024-02-20T19:50:22.899" v="11" actId="47"/>
      <pc:docMkLst>
        <pc:docMk/>
      </pc:docMkLst>
      <pc:sldChg chg="modSp modAnim">
        <pc:chgData name="Sujoy Sikdar" userId="461f446da299a2d6" providerId="LiveId" clId="{A344BF59-66CD-40DA-B654-DF05F83ADEA4}" dt="2024-02-20T15:55:07.112" v="9" actId="20577"/>
        <pc:sldMkLst>
          <pc:docMk/>
          <pc:sldMk cId="3289247049" sldId="465"/>
        </pc:sldMkLst>
        <pc:spChg chg="mod">
          <ac:chgData name="Sujoy Sikdar" userId="461f446da299a2d6" providerId="LiveId" clId="{A344BF59-66CD-40DA-B654-DF05F83ADEA4}" dt="2024-02-20T15:55:07.112" v="9" actId="20577"/>
          <ac:spMkLst>
            <pc:docMk/>
            <pc:sldMk cId="3289247049" sldId="465"/>
            <ac:spMk id="3" creationId="{FCC2699E-0CC9-417A-83B1-83AA2593F902}"/>
          </ac:spMkLst>
        </pc:spChg>
      </pc:sldChg>
      <pc:sldChg chg="new del">
        <pc:chgData name="Sujoy Sikdar" userId="461f446da299a2d6" providerId="LiveId" clId="{A344BF59-66CD-40DA-B654-DF05F83ADEA4}" dt="2024-02-20T19:50:22.899" v="11" actId="47"/>
        <pc:sldMkLst>
          <pc:docMk/>
          <pc:sldMk cId="1158876472" sldId="502"/>
        </pc:sldMkLst>
      </pc:sldChg>
    </pc:docChg>
  </pc:docChgLst>
  <pc:docChgLst>
    <pc:chgData name="Sujoy Sikdar" userId="461f446da299a2d6" providerId="LiveId" clId="{94999D35-CC62-4B66-9369-AAC560193739}"/>
    <pc:docChg chg="undo custSel addSld delSld modSld sldOrd">
      <pc:chgData name="Sujoy Sikdar" userId="461f446da299a2d6" providerId="LiveId" clId="{94999D35-CC62-4B66-9369-AAC560193739}" dt="2022-02-14T17:51:11.830" v="4263"/>
      <pc:docMkLst>
        <pc:docMk/>
      </pc:docMkLst>
      <pc:sldChg chg="modSp mod">
        <pc:chgData name="Sujoy Sikdar" userId="461f446da299a2d6" providerId="LiveId" clId="{94999D35-CC62-4B66-9369-AAC560193739}" dt="2022-02-14T13:53:22.326" v="1" actId="20577"/>
        <pc:sldMkLst>
          <pc:docMk/>
          <pc:sldMk cId="2831053087" sldId="256"/>
        </pc:sldMkLst>
        <pc:spChg chg="mod">
          <ac:chgData name="Sujoy Sikdar" userId="461f446da299a2d6" providerId="LiveId" clId="{94999D35-CC62-4B66-9369-AAC560193739}" dt="2022-02-14T13:53:22.326" v="1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modSp add mod ord modAnim">
        <pc:chgData name="Sujoy Sikdar" userId="461f446da299a2d6" providerId="LiveId" clId="{94999D35-CC62-4B66-9369-AAC560193739}" dt="2022-02-14T16:22:20.180" v="2436" actId="208"/>
        <pc:sldMkLst>
          <pc:docMk/>
          <pc:sldMk cId="173246126" sldId="353"/>
        </pc:sldMkLst>
        <pc:spChg chg="mod">
          <ac:chgData name="Sujoy Sikdar" userId="461f446da299a2d6" providerId="LiveId" clId="{94999D35-CC62-4B66-9369-AAC560193739}" dt="2022-02-14T16:19:36.286" v="2421" actId="20577"/>
          <ac:spMkLst>
            <pc:docMk/>
            <pc:sldMk cId="173246126" sldId="353"/>
            <ac:spMk id="5" creationId="{B1AD26BF-1434-44A6-841F-299A3C6CD3CB}"/>
          </ac:spMkLst>
        </pc:spChg>
        <pc:spChg chg="mod">
          <ac:chgData name="Sujoy Sikdar" userId="461f446da299a2d6" providerId="LiveId" clId="{94999D35-CC62-4B66-9369-AAC560193739}" dt="2022-02-14T16:19:45.648" v="2426" actId="113"/>
          <ac:spMkLst>
            <pc:docMk/>
            <pc:sldMk cId="173246126" sldId="353"/>
            <ac:spMk id="6" creationId="{3CBB9FCC-4DA3-4658-8442-389452D6C46B}"/>
          </ac:spMkLst>
        </pc:spChg>
        <pc:spChg chg="mod">
          <ac:chgData name="Sujoy Sikdar" userId="461f446da299a2d6" providerId="LiveId" clId="{94999D35-CC62-4B66-9369-AAC560193739}" dt="2022-02-14T16:19:53.816" v="2427" actId="207"/>
          <ac:spMkLst>
            <pc:docMk/>
            <pc:sldMk cId="173246126" sldId="353"/>
            <ac:spMk id="22" creationId="{4055DB62-ABA1-4667-83AD-039056EC6100}"/>
          </ac:spMkLst>
        </pc:spChg>
        <pc:spChg chg="mod">
          <ac:chgData name="Sujoy Sikdar" userId="461f446da299a2d6" providerId="LiveId" clId="{94999D35-CC62-4B66-9369-AAC560193739}" dt="2022-02-14T16:22:12.908" v="2435" actId="208"/>
          <ac:spMkLst>
            <pc:docMk/>
            <pc:sldMk cId="173246126" sldId="353"/>
            <ac:spMk id="24" creationId="{4F025326-1223-4477-A81B-A468B899AAE2}"/>
          </ac:spMkLst>
        </pc:spChg>
        <pc:spChg chg="mod">
          <ac:chgData name="Sujoy Sikdar" userId="461f446da299a2d6" providerId="LiveId" clId="{94999D35-CC62-4B66-9369-AAC560193739}" dt="2022-02-14T16:22:03.463" v="2434" actId="207"/>
          <ac:spMkLst>
            <pc:docMk/>
            <pc:sldMk cId="173246126" sldId="353"/>
            <ac:spMk id="30" creationId="{5E9B6E30-E9E7-4FCF-97E1-0535EFC58A07}"/>
          </ac:spMkLst>
        </pc:spChg>
        <pc:cxnChg chg="mod">
          <ac:chgData name="Sujoy Sikdar" userId="461f446da299a2d6" providerId="LiveId" clId="{94999D35-CC62-4B66-9369-AAC560193739}" dt="2022-02-14T16:19:32.690" v="2414" actId="20577"/>
          <ac:cxnSpMkLst>
            <pc:docMk/>
            <pc:sldMk cId="173246126" sldId="353"/>
            <ac:cxnSpMk id="16" creationId="{EAD661F2-6C1F-471E-9F76-716654B24776}"/>
          </ac:cxnSpMkLst>
        </pc:cxnChg>
        <pc:cxnChg chg="mod">
          <ac:chgData name="Sujoy Sikdar" userId="461f446da299a2d6" providerId="LiveId" clId="{94999D35-CC62-4B66-9369-AAC560193739}" dt="2022-02-14T16:22:20.180" v="2436" actId="208"/>
          <ac:cxnSpMkLst>
            <pc:docMk/>
            <pc:sldMk cId="173246126" sldId="353"/>
            <ac:cxnSpMk id="38" creationId="{24BAEAB8-275A-4994-95E0-F13F1AB4D396}"/>
          </ac:cxnSpMkLst>
        </pc:cxnChg>
        <pc:cxnChg chg="mod">
          <ac:chgData name="Sujoy Sikdar" userId="461f446da299a2d6" providerId="LiveId" clId="{94999D35-CC62-4B66-9369-AAC560193739}" dt="2022-02-14T16:22:20.180" v="2436" actId="208"/>
          <ac:cxnSpMkLst>
            <pc:docMk/>
            <pc:sldMk cId="173246126" sldId="353"/>
            <ac:cxnSpMk id="43" creationId="{9D34F8D3-06AB-4F79-A51D-F6034819A402}"/>
          </ac:cxnSpMkLst>
        </pc:cxnChg>
      </pc:sldChg>
      <pc:sldChg chg="modAnim">
        <pc:chgData name="Sujoy Sikdar" userId="461f446da299a2d6" providerId="LiveId" clId="{94999D35-CC62-4B66-9369-AAC560193739}" dt="2022-02-14T14:20:31.980" v="266"/>
        <pc:sldMkLst>
          <pc:docMk/>
          <pc:sldMk cId="3899050996" sldId="354"/>
        </pc:sldMkLst>
      </pc:sldChg>
      <pc:sldChg chg="modSp">
        <pc:chgData name="Sujoy Sikdar" userId="461f446da299a2d6" providerId="LiveId" clId="{94999D35-CC62-4B66-9369-AAC560193739}" dt="2022-02-14T14:21:00.402" v="268" actId="207"/>
        <pc:sldMkLst>
          <pc:docMk/>
          <pc:sldMk cId="2552069509" sldId="359"/>
        </pc:sldMkLst>
        <pc:spChg chg="mod">
          <ac:chgData name="Sujoy Sikdar" userId="461f446da299a2d6" providerId="LiveId" clId="{94999D35-CC62-4B66-9369-AAC560193739}" dt="2022-02-14T14:21:00.402" v="268" actId="207"/>
          <ac:spMkLst>
            <pc:docMk/>
            <pc:sldMk cId="2552069509" sldId="359"/>
            <ac:spMk id="9" creationId="{9CC79C4D-BB80-4F05-B5E2-7AD20D5366B2}"/>
          </ac:spMkLst>
        </pc:spChg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1503922349" sldId="386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3232163308" sldId="388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3147337885" sldId="396"/>
        </pc:sldMkLst>
      </pc:sldChg>
      <pc:sldChg chg="modSp modAnim">
        <pc:chgData name="Sujoy Sikdar" userId="461f446da299a2d6" providerId="LiveId" clId="{94999D35-CC62-4B66-9369-AAC560193739}" dt="2022-02-14T14:20:13.101" v="265"/>
        <pc:sldMkLst>
          <pc:docMk/>
          <pc:sldMk cId="2882488644" sldId="398"/>
        </pc:sldMkLst>
        <pc:spChg chg="mod">
          <ac:chgData name="Sujoy Sikdar" userId="461f446da299a2d6" providerId="LiveId" clId="{94999D35-CC62-4B66-9369-AAC560193739}" dt="2022-02-14T14:19:55.353" v="263" actId="20577"/>
          <ac:spMkLst>
            <pc:docMk/>
            <pc:sldMk cId="2882488644" sldId="398"/>
            <ac:spMk id="3" creationId="{BB8287E0-71C7-49A0-8337-F377631C1B2B}"/>
          </ac:spMkLst>
        </pc:spChg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4068494258" sldId="399"/>
        </pc:sldMkLst>
      </pc:sldChg>
      <pc:sldChg chg="add del">
        <pc:chgData name="Sujoy Sikdar" userId="461f446da299a2d6" providerId="LiveId" clId="{94999D35-CC62-4B66-9369-AAC560193739}" dt="2022-02-14T14:07:22.062" v="4" actId="47"/>
        <pc:sldMkLst>
          <pc:docMk/>
          <pc:sldMk cId="3350726657" sldId="400"/>
        </pc:sldMkLst>
      </pc:sldChg>
      <pc:sldChg chg="modSp add del mod modAnim">
        <pc:chgData name="Sujoy Sikdar" userId="461f446da299a2d6" providerId="LiveId" clId="{94999D35-CC62-4B66-9369-AAC560193739}" dt="2022-02-14T14:16:14.379" v="124"/>
        <pc:sldMkLst>
          <pc:docMk/>
          <pc:sldMk cId="1046384011" sldId="401"/>
        </pc:sldMkLst>
        <pc:spChg chg="mod">
          <ac:chgData name="Sujoy Sikdar" userId="461f446da299a2d6" providerId="LiveId" clId="{94999D35-CC62-4B66-9369-AAC560193739}" dt="2022-02-14T14:13:00.614" v="28" actId="1035"/>
          <ac:spMkLst>
            <pc:docMk/>
            <pc:sldMk cId="1046384011" sldId="401"/>
            <ac:spMk id="2" creationId="{DD1810D6-BBB3-4F93-99F1-A6F8AF473607}"/>
          </ac:spMkLst>
        </pc:spChg>
        <pc:spChg chg="mod">
          <ac:chgData name="Sujoy Sikdar" userId="461f446da299a2d6" providerId="LiveId" clId="{94999D35-CC62-4B66-9369-AAC560193739}" dt="2022-02-14T14:15:43.061" v="123" actId="113"/>
          <ac:spMkLst>
            <pc:docMk/>
            <pc:sldMk cId="1046384011" sldId="401"/>
            <ac:spMk id="3" creationId="{871A93C9-5ED2-47D2-9742-A1C5F111408C}"/>
          </ac:spMkLst>
        </pc:spChg>
      </pc:sldChg>
      <pc:sldChg chg="modSp">
        <pc:chgData name="Sujoy Sikdar" userId="461f446da299a2d6" providerId="LiveId" clId="{94999D35-CC62-4B66-9369-AAC560193739}" dt="2022-02-14T14:21:23.301" v="272" actId="207"/>
        <pc:sldMkLst>
          <pc:docMk/>
          <pc:sldMk cId="1466885640" sldId="403"/>
        </pc:sldMkLst>
        <pc:spChg chg="mod">
          <ac:chgData name="Sujoy Sikdar" userId="461f446da299a2d6" providerId="LiveId" clId="{94999D35-CC62-4B66-9369-AAC560193739}" dt="2022-02-14T14:21:23.301" v="272" actId="207"/>
          <ac:spMkLst>
            <pc:docMk/>
            <pc:sldMk cId="1466885640" sldId="403"/>
            <ac:spMk id="9" creationId="{9CC79C4D-BB80-4F05-B5E2-7AD20D5366B2}"/>
          </ac:spMkLst>
        </pc:spChg>
      </pc:sldChg>
      <pc:sldChg chg="modSp mod modAnim">
        <pc:chgData name="Sujoy Sikdar" userId="461f446da299a2d6" providerId="LiveId" clId="{94999D35-CC62-4B66-9369-AAC560193739}" dt="2022-02-14T15:02:07.059" v="335" actId="20577"/>
        <pc:sldMkLst>
          <pc:docMk/>
          <pc:sldMk cId="4058704432" sldId="414"/>
        </pc:sldMkLst>
        <pc:spChg chg="mod">
          <ac:chgData name="Sujoy Sikdar" userId="461f446da299a2d6" providerId="LiveId" clId="{94999D35-CC62-4B66-9369-AAC560193739}" dt="2022-02-14T15:02:07.059" v="335" actId="20577"/>
          <ac:spMkLst>
            <pc:docMk/>
            <pc:sldMk cId="4058704432" sldId="414"/>
            <ac:spMk id="3" creationId="{38226D21-E5D8-4491-9B91-3C835CC1BD7D}"/>
          </ac:spMkLst>
        </pc:spChg>
      </pc:sldChg>
      <pc:sldChg chg="modSp mod modAnim">
        <pc:chgData name="Sujoy Sikdar" userId="461f446da299a2d6" providerId="LiveId" clId="{94999D35-CC62-4B66-9369-AAC560193739}" dt="2022-02-14T14:46:40.293" v="325"/>
        <pc:sldMkLst>
          <pc:docMk/>
          <pc:sldMk cId="3405929693" sldId="415"/>
        </pc:sldMkLst>
        <pc:spChg chg="mod">
          <ac:chgData name="Sujoy Sikdar" userId="461f446da299a2d6" providerId="LiveId" clId="{94999D35-CC62-4B66-9369-AAC560193739}" dt="2022-02-14T14:46:18.450" v="323" actId="27636"/>
          <ac:spMkLst>
            <pc:docMk/>
            <pc:sldMk cId="3405929693" sldId="415"/>
            <ac:spMk id="3" creationId="{4C8C8E5C-CE4C-45BF-9682-EAE501AB8715}"/>
          </ac:spMkLst>
        </pc:spChg>
      </pc:sldChg>
      <pc:sldChg chg="modSp mod">
        <pc:chgData name="Sujoy Sikdar" userId="461f446da299a2d6" providerId="LiveId" clId="{94999D35-CC62-4B66-9369-AAC560193739}" dt="2022-02-14T15:31:34.690" v="1430" actId="1038"/>
        <pc:sldMkLst>
          <pc:docMk/>
          <pc:sldMk cId="1616668344" sldId="417"/>
        </pc:sldMkLst>
        <pc:spChg chg="mod">
          <ac:chgData name="Sujoy Sikdar" userId="461f446da299a2d6" providerId="LiveId" clId="{94999D35-CC62-4B66-9369-AAC560193739}" dt="2022-02-14T15:31:34.690" v="1430" actId="1038"/>
          <ac:spMkLst>
            <pc:docMk/>
            <pc:sldMk cId="1616668344" sldId="417"/>
            <ac:spMk id="5" creationId="{1E1B5403-058B-4D66-88BE-BD9A633EB3F2}"/>
          </ac:spMkLst>
        </pc:spChg>
        <pc:spChg chg="mod">
          <ac:chgData name="Sujoy Sikdar" userId="461f446da299a2d6" providerId="LiveId" clId="{94999D35-CC62-4B66-9369-AAC560193739}" dt="2022-02-14T15:31:34.690" v="1430" actId="1038"/>
          <ac:spMkLst>
            <pc:docMk/>
            <pc:sldMk cId="1616668344" sldId="417"/>
            <ac:spMk id="6" creationId="{31AA65A1-F3A2-4541-B33D-1D3EB070381D}"/>
          </ac:spMkLst>
        </pc:spChg>
        <pc:spChg chg="mod">
          <ac:chgData name="Sujoy Sikdar" userId="461f446da299a2d6" providerId="LiveId" clId="{94999D35-CC62-4B66-9369-AAC560193739}" dt="2022-02-14T15:31:34.690" v="1430" actId="1038"/>
          <ac:spMkLst>
            <pc:docMk/>
            <pc:sldMk cId="1616668344" sldId="417"/>
            <ac:spMk id="7" creationId="{4B92C656-C64B-4943-98B6-8492FE7AB82C}"/>
          </ac:spMkLst>
        </pc:spChg>
        <pc:spChg chg="mod">
          <ac:chgData name="Sujoy Sikdar" userId="461f446da299a2d6" providerId="LiveId" clId="{94999D35-CC62-4B66-9369-AAC560193739}" dt="2022-02-14T15:31:34.690" v="1430" actId="1038"/>
          <ac:spMkLst>
            <pc:docMk/>
            <pc:sldMk cId="1616668344" sldId="417"/>
            <ac:spMk id="8" creationId="{187ADF62-8A52-47DF-8345-1CFA43B0ACA7}"/>
          </ac:spMkLst>
        </pc:spChg>
      </pc:sldChg>
      <pc:sldChg chg="modSp modAnim">
        <pc:chgData name="Sujoy Sikdar" userId="461f446da299a2d6" providerId="LiveId" clId="{94999D35-CC62-4B66-9369-AAC560193739}" dt="2022-02-14T15:34:08.774" v="1440" actId="20577"/>
        <pc:sldMkLst>
          <pc:docMk/>
          <pc:sldMk cId="706083449" sldId="418"/>
        </pc:sldMkLst>
        <pc:spChg chg="mod">
          <ac:chgData name="Sujoy Sikdar" userId="461f446da299a2d6" providerId="LiveId" clId="{94999D35-CC62-4B66-9369-AAC560193739}" dt="2022-02-14T15:27:43.415" v="1332" actId="20577"/>
          <ac:spMkLst>
            <pc:docMk/>
            <pc:sldMk cId="706083449" sldId="418"/>
            <ac:spMk id="3" creationId="{422FAA59-4D76-464A-9F4D-7045F9CA04BD}"/>
          </ac:spMkLst>
        </pc:spChg>
        <pc:spChg chg="mod">
          <ac:chgData name="Sujoy Sikdar" userId="461f446da299a2d6" providerId="LiveId" clId="{94999D35-CC62-4B66-9369-AAC560193739}" dt="2022-02-14T15:34:08.774" v="1440" actId="20577"/>
          <ac:spMkLst>
            <pc:docMk/>
            <pc:sldMk cId="706083449" sldId="418"/>
            <ac:spMk id="8" creationId="{0A878F7A-D8FA-4665-8B6B-5439B645C499}"/>
          </ac:spMkLst>
        </pc:spChg>
      </pc:sldChg>
      <pc:sldChg chg="addSp delSp modSp mod modAnim">
        <pc:chgData name="Sujoy Sikdar" userId="461f446da299a2d6" providerId="LiveId" clId="{94999D35-CC62-4B66-9369-AAC560193739}" dt="2022-02-14T16:03:27.793" v="1884" actId="20577"/>
        <pc:sldMkLst>
          <pc:docMk/>
          <pc:sldMk cId="3412759590" sldId="420"/>
        </pc:sldMkLst>
        <pc:spChg chg="mod">
          <ac:chgData name="Sujoy Sikdar" userId="461f446da299a2d6" providerId="LiveId" clId="{94999D35-CC62-4B66-9369-AAC560193739}" dt="2022-02-14T16:03:11.781" v="1869" actId="14100"/>
          <ac:spMkLst>
            <pc:docMk/>
            <pc:sldMk cId="3412759590" sldId="420"/>
            <ac:spMk id="2" creationId="{A95FF0F0-8501-4BA6-AB39-481CD611BDF0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9" creationId="{B18C7969-2543-4503-90B4-B55E39AB3D6E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10" creationId="{A0EB39EA-C608-4CEC-AF22-A9EF750A6AB4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11" creationId="{D0CB395E-C38E-487B-A66E-36B343C2E563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12" creationId="{3EBE2C36-83C2-47D7-88B4-3E878720819B}"/>
          </ac:spMkLst>
        </pc:spChg>
        <pc:spChg chg="add mod">
          <ac:chgData name="Sujoy Sikdar" userId="461f446da299a2d6" providerId="LiveId" clId="{94999D35-CC62-4B66-9369-AAC560193739}" dt="2022-02-14T16:03:27.793" v="1884" actId="20577"/>
          <ac:spMkLst>
            <pc:docMk/>
            <pc:sldMk cId="3412759590" sldId="420"/>
            <ac:spMk id="13" creationId="{D2581B67-6FCB-4277-9380-CA75DC26A2B5}"/>
          </ac:spMkLst>
        </pc:spChg>
        <pc:spChg chg="add mod">
          <ac:chgData name="Sujoy Sikdar" userId="461f446da299a2d6" providerId="LiveId" clId="{94999D35-CC62-4B66-9369-AAC560193739}" dt="2022-02-14T16:03:25.981" v="1883" actId="1035"/>
          <ac:spMkLst>
            <pc:docMk/>
            <pc:sldMk cId="3412759590" sldId="420"/>
            <ac:spMk id="14" creationId="{45C41ED6-25D4-42EB-9920-75BAAD013BE8}"/>
          </ac:spMkLst>
        </pc:spChg>
        <pc:picChg chg="add mod">
          <ac:chgData name="Sujoy Sikdar" userId="461f446da299a2d6" providerId="LiveId" clId="{94999D35-CC62-4B66-9369-AAC560193739}" dt="2022-02-14T16:03:25.981" v="1883" actId="1035"/>
          <ac:picMkLst>
            <pc:docMk/>
            <pc:sldMk cId="3412759590" sldId="420"/>
            <ac:picMk id="5" creationId="{AE30E2E3-CC6E-4C75-B45B-582209C02FD4}"/>
          </ac:picMkLst>
        </pc:picChg>
        <pc:picChg chg="del mod">
          <ac:chgData name="Sujoy Sikdar" userId="461f446da299a2d6" providerId="LiveId" clId="{94999D35-CC62-4B66-9369-AAC560193739}" dt="2022-02-14T15:35:08.499" v="1442" actId="21"/>
          <ac:picMkLst>
            <pc:docMk/>
            <pc:sldMk cId="3412759590" sldId="420"/>
            <ac:picMk id="6" creationId="{6423082C-37B4-4CF7-A7C0-7F33B0F7E7D3}"/>
          </ac:picMkLst>
        </pc:picChg>
        <pc:picChg chg="add mod">
          <ac:chgData name="Sujoy Sikdar" userId="461f446da299a2d6" providerId="LiveId" clId="{94999D35-CC62-4B66-9369-AAC560193739}" dt="2022-02-14T16:03:25.981" v="1883" actId="1035"/>
          <ac:picMkLst>
            <pc:docMk/>
            <pc:sldMk cId="3412759590" sldId="420"/>
            <ac:picMk id="8" creationId="{E90AD9FF-720D-4F53-9ED1-9C2FDA0BE6FB}"/>
          </ac:picMkLst>
        </pc:picChg>
      </pc:sldChg>
      <pc:sldChg chg="modSp new mod modAnim">
        <pc:chgData name="Sujoy Sikdar" userId="461f446da299a2d6" providerId="LiveId" clId="{94999D35-CC62-4B66-9369-AAC560193739}" dt="2022-02-14T15:31:07.162" v="1381"/>
        <pc:sldMkLst>
          <pc:docMk/>
          <pc:sldMk cId="417204442" sldId="421"/>
        </pc:sldMkLst>
        <pc:spChg chg="mod">
          <ac:chgData name="Sujoy Sikdar" userId="461f446da299a2d6" providerId="LiveId" clId="{94999D35-CC62-4B66-9369-AAC560193739}" dt="2022-02-14T15:27:09.552" v="1317" actId="20577"/>
          <ac:spMkLst>
            <pc:docMk/>
            <pc:sldMk cId="417204442" sldId="421"/>
            <ac:spMk id="2" creationId="{E77DB6E1-238F-4B63-838B-4C3CC939A071}"/>
          </ac:spMkLst>
        </pc:spChg>
        <pc:spChg chg="mod">
          <ac:chgData name="Sujoy Sikdar" userId="461f446da299a2d6" providerId="LiveId" clId="{94999D35-CC62-4B66-9369-AAC560193739}" dt="2022-02-14T15:29:59.296" v="1377" actId="113"/>
          <ac:spMkLst>
            <pc:docMk/>
            <pc:sldMk cId="417204442" sldId="421"/>
            <ac:spMk id="3" creationId="{38F321AF-E20E-48FE-A528-0B6086BAF5B3}"/>
          </ac:spMkLst>
        </pc:spChg>
      </pc:sldChg>
      <pc:sldChg chg="modSp new mod">
        <pc:chgData name="Sujoy Sikdar" userId="461f446da299a2d6" providerId="LiveId" clId="{94999D35-CC62-4B66-9369-AAC560193739}" dt="2022-02-14T16:17:11.571" v="2399" actId="113"/>
        <pc:sldMkLst>
          <pc:docMk/>
          <pc:sldMk cId="762782455" sldId="422"/>
        </pc:sldMkLst>
        <pc:spChg chg="mod">
          <ac:chgData name="Sujoy Sikdar" userId="461f446da299a2d6" providerId="LiveId" clId="{94999D35-CC62-4B66-9369-AAC560193739}" dt="2022-02-14T16:12:12.008" v="1947" actId="14100"/>
          <ac:spMkLst>
            <pc:docMk/>
            <pc:sldMk cId="762782455" sldId="422"/>
            <ac:spMk id="2" creationId="{57E3E21D-F9A6-46FD-896E-B6CB1AFC17FB}"/>
          </ac:spMkLst>
        </pc:spChg>
        <pc:spChg chg="mod">
          <ac:chgData name="Sujoy Sikdar" userId="461f446da299a2d6" providerId="LiveId" clId="{94999D35-CC62-4B66-9369-AAC560193739}" dt="2022-02-14T16:17:11.571" v="2399" actId="113"/>
          <ac:spMkLst>
            <pc:docMk/>
            <pc:sldMk cId="762782455" sldId="422"/>
            <ac:spMk id="3" creationId="{1531F205-E5F9-4E94-818C-A6D424C898C1}"/>
          </ac:spMkLst>
        </pc:spChg>
      </pc:sldChg>
      <pc:sldChg chg="modSp new mod modAnim">
        <pc:chgData name="Sujoy Sikdar" userId="461f446da299a2d6" providerId="LiveId" clId="{94999D35-CC62-4B66-9369-AAC560193739}" dt="2022-02-14T17:42:50.346" v="3927"/>
        <pc:sldMkLst>
          <pc:docMk/>
          <pc:sldMk cId="1941019250" sldId="423"/>
        </pc:sldMkLst>
        <pc:spChg chg="mod">
          <ac:chgData name="Sujoy Sikdar" userId="461f446da299a2d6" providerId="LiveId" clId="{94999D35-CC62-4B66-9369-AAC560193739}" dt="2022-02-14T16:58:04.351" v="3027" actId="20577"/>
          <ac:spMkLst>
            <pc:docMk/>
            <pc:sldMk cId="1941019250" sldId="423"/>
            <ac:spMk id="2" creationId="{B4095567-FFDA-4B7F-A49C-0642CBF77190}"/>
          </ac:spMkLst>
        </pc:spChg>
        <pc:spChg chg="mod">
          <ac:chgData name="Sujoy Sikdar" userId="461f446da299a2d6" providerId="LiveId" clId="{94999D35-CC62-4B66-9369-AAC560193739}" dt="2022-02-14T16:57:39.298" v="2996" actId="255"/>
          <ac:spMkLst>
            <pc:docMk/>
            <pc:sldMk cId="1941019250" sldId="423"/>
            <ac:spMk id="3" creationId="{82D46420-BC8D-4C61-84B3-19D54B3DC214}"/>
          </ac:spMkLst>
        </pc:spChg>
      </pc:sldChg>
      <pc:sldChg chg="addSp delSp modSp new mod delAnim modAnim">
        <pc:chgData name="Sujoy Sikdar" userId="461f446da299a2d6" providerId="LiveId" clId="{94999D35-CC62-4B66-9369-AAC560193739}" dt="2022-02-14T17:32:23.890" v="3873" actId="1035"/>
        <pc:sldMkLst>
          <pc:docMk/>
          <pc:sldMk cId="1407259805" sldId="424"/>
        </pc:sldMkLst>
        <pc:spChg chg="mod">
          <ac:chgData name="Sujoy Sikdar" userId="461f446da299a2d6" providerId="LiveId" clId="{94999D35-CC62-4B66-9369-AAC560193739}" dt="2022-02-14T16:58:12.151" v="3059" actId="20577"/>
          <ac:spMkLst>
            <pc:docMk/>
            <pc:sldMk cId="1407259805" sldId="424"/>
            <ac:spMk id="2" creationId="{0E82FA56-A15D-4CC7-8822-AABEA5513F57}"/>
          </ac:spMkLst>
        </pc:spChg>
        <pc:spChg chg="del mod">
          <ac:chgData name="Sujoy Sikdar" userId="461f446da299a2d6" providerId="LiveId" clId="{94999D35-CC62-4B66-9369-AAC560193739}" dt="2022-02-14T16:59:05.780" v="3061" actId="478"/>
          <ac:spMkLst>
            <pc:docMk/>
            <pc:sldMk cId="1407259805" sldId="424"/>
            <ac:spMk id="3" creationId="{D071093F-CC70-4419-8675-EE584F627F4B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10" creationId="{64F119AF-3529-46E7-800D-055E8C4235DC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11" creationId="{E6CEDCF6-00B6-4AC1-A0B4-E27F773E5971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12" creationId="{17527DC5-87BB-47A3-9764-22CCD8BC5B29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13" creationId="{F7C9BD78-D6D5-4F47-A104-67F549B4EA78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18" creationId="{431E0865-1D2B-460E-8E66-0AF71CAD44AC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19" creationId="{CFC4DF54-7806-4488-A13B-4C5153C169F8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20" creationId="{8ADD625A-EF6D-4474-9333-21F93654582E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21" creationId="{950B68F8-AF1B-4801-9307-1600D645A39E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26" creationId="{6338AFFE-8DBD-4FE6-8F0F-07F8DE6460F3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27" creationId="{9C4A1EF4-14BD-43D1-8F21-1AB7E5DF3209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28" creationId="{96997653-855C-46E1-9C5A-6891BE7ADEBA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29" creationId="{94227C2F-CA6A-4945-9888-D01EF03F61C7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34" creationId="{FF938762-AC2A-4B1F-9F51-621F01E85D48}"/>
          </ac:spMkLst>
        </pc:spChg>
        <pc:spChg chg="mod">
          <ac:chgData name="Sujoy Sikdar" userId="461f446da299a2d6" providerId="LiveId" clId="{94999D35-CC62-4B66-9369-AAC560193739}" dt="2022-02-14T17:00:28.608" v="3068"/>
          <ac:spMkLst>
            <pc:docMk/>
            <pc:sldMk cId="1407259805" sldId="424"/>
            <ac:spMk id="35" creationId="{83882A8C-E1BE-47F3-B7C2-9385848A329D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36" creationId="{A24B5B75-3414-40EE-9DF7-DBAEAED1578B}"/>
          </ac:spMkLst>
        </pc:spChg>
        <pc:spChg chg="add del mod">
          <ac:chgData name="Sujoy Sikdar" userId="461f446da299a2d6" providerId="LiveId" clId="{94999D35-CC62-4B66-9369-AAC560193739}" dt="2022-02-14T17:00:41.880" v="3070" actId="478"/>
          <ac:spMkLst>
            <pc:docMk/>
            <pc:sldMk cId="1407259805" sldId="424"/>
            <ac:spMk id="37" creationId="{87DC2B25-6A14-4FA5-8BF6-AE5A5B98749E}"/>
          </ac:spMkLst>
        </pc:spChg>
        <pc:spChg chg="add del mod">
          <ac:chgData name="Sujoy Sikdar" userId="461f446da299a2d6" providerId="LiveId" clId="{94999D35-CC62-4B66-9369-AAC560193739}" dt="2022-02-14T17:00:45.172" v="3071" actId="478"/>
          <ac:spMkLst>
            <pc:docMk/>
            <pc:sldMk cId="1407259805" sldId="424"/>
            <ac:spMk id="39" creationId="{AE982F99-BB77-4447-B3BE-5C164142058C}"/>
          </ac:spMkLst>
        </pc:spChg>
        <pc:spChg chg="add del mod">
          <ac:chgData name="Sujoy Sikdar" userId="461f446da299a2d6" providerId="LiveId" clId="{94999D35-CC62-4B66-9369-AAC560193739}" dt="2022-02-14T17:00:36.515" v="3069" actId="478"/>
          <ac:spMkLst>
            <pc:docMk/>
            <pc:sldMk cId="1407259805" sldId="424"/>
            <ac:spMk id="40" creationId="{1870535F-C878-497B-861F-921E5D89CDC4}"/>
          </ac:spMkLst>
        </pc:spChg>
        <pc:spChg chg="add del mod">
          <ac:chgData name="Sujoy Sikdar" userId="461f446da299a2d6" providerId="LiveId" clId="{94999D35-CC62-4B66-9369-AAC560193739}" dt="2022-02-14T17:00:59.220" v="3073" actId="478"/>
          <ac:spMkLst>
            <pc:docMk/>
            <pc:sldMk cId="1407259805" sldId="424"/>
            <ac:spMk id="43" creationId="{715FE628-CE7A-4438-B668-53DDD15ED4A2}"/>
          </ac:spMkLst>
        </pc:spChg>
        <pc:spChg chg="add del mod">
          <ac:chgData name="Sujoy Sikdar" userId="461f446da299a2d6" providerId="LiveId" clId="{94999D35-CC62-4B66-9369-AAC560193739}" dt="2022-02-14T17:00:59.220" v="3073" actId="478"/>
          <ac:spMkLst>
            <pc:docMk/>
            <pc:sldMk cId="1407259805" sldId="424"/>
            <ac:spMk id="44" creationId="{C3DB3541-5920-4801-BE5D-280736856B4C}"/>
          </ac:spMkLst>
        </pc:spChg>
        <pc:spChg chg="add del mod">
          <ac:chgData name="Sujoy Sikdar" userId="461f446da299a2d6" providerId="LiveId" clId="{94999D35-CC62-4B66-9369-AAC560193739}" dt="2022-02-14T17:00:59.220" v="3073" actId="478"/>
          <ac:spMkLst>
            <pc:docMk/>
            <pc:sldMk cId="1407259805" sldId="424"/>
            <ac:spMk id="45" creationId="{E03BA613-7C19-4F5A-8DC7-201438064FE1}"/>
          </ac:spMkLst>
        </pc:spChg>
        <pc:spChg chg="add del mod">
          <ac:chgData name="Sujoy Sikdar" userId="461f446da299a2d6" providerId="LiveId" clId="{94999D35-CC62-4B66-9369-AAC560193739}" dt="2022-02-14T17:00:59.220" v="3073" actId="478"/>
          <ac:spMkLst>
            <pc:docMk/>
            <pc:sldMk cId="1407259805" sldId="424"/>
            <ac:spMk id="46" creationId="{3F937289-31CF-40E4-9861-2403DF8B4A0E}"/>
          </ac:spMkLst>
        </pc:spChg>
        <pc:spChg chg="add del">
          <ac:chgData name="Sujoy Sikdar" userId="461f446da299a2d6" providerId="LiveId" clId="{94999D35-CC62-4B66-9369-AAC560193739}" dt="2022-02-14T17:01:53.224" v="3130" actId="478"/>
          <ac:spMkLst>
            <pc:docMk/>
            <pc:sldMk cId="1407259805" sldId="424"/>
            <ac:spMk id="57" creationId="{84514358-7655-41E6-853D-5EB422111371}"/>
          </ac:spMkLst>
        </pc:spChg>
        <pc:spChg chg="add del">
          <ac:chgData name="Sujoy Sikdar" userId="461f446da299a2d6" providerId="LiveId" clId="{94999D35-CC62-4B66-9369-AAC560193739}" dt="2022-02-14T17:02:10.505" v="3132" actId="11529"/>
          <ac:spMkLst>
            <pc:docMk/>
            <pc:sldMk cId="1407259805" sldId="424"/>
            <ac:spMk id="58" creationId="{7FAAC325-3B4E-4CFD-A45A-0615253EF488}"/>
          </ac:spMkLst>
        </pc:spChg>
        <pc:spChg chg="add del">
          <ac:chgData name="Sujoy Sikdar" userId="461f446da299a2d6" providerId="LiveId" clId="{94999D35-CC62-4B66-9369-AAC560193739}" dt="2022-02-14T17:02:21.700" v="3134" actId="478"/>
          <ac:spMkLst>
            <pc:docMk/>
            <pc:sldMk cId="1407259805" sldId="424"/>
            <ac:spMk id="59" creationId="{8D24A774-47D9-4B3F-9AC0-BC2C88E1DD26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0" creationId="{E3A3FA10-9E71-4BAD-9F70-9A92073C23A0}"/>
          </ac:spMkLst>
        </pc:spChg>
        <pc:spChg chg="add del">
          <ac:chgData name="Sujoy Sikdar" userId="461f446da299a2d6" providerId="LiveId" clId="{94999D35-CC62-4B66-9369-AAC560193739}" dt="2022-02-14T17:02:54.797" v="3139" actId="478"/>
          <ac:spMkLst>
            <pc:docMk/>
            <pc:sldMk cId="1407259805" sldId="424"/>
            <ac:spMk id="61" creationId="{D75ECF57-18D3-4526-AC6B-C81C2756D6EF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2" creationId="{B354D883-A6E5-46C8-85D2-C68FA58C3DBA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3" creationId="{AE483075-11C8-4400-965B-A777345162C2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4" creationId="{32003F7C-9553-45C3-A32A-C24C58B61281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5" creationId="{0A1750B5-A2F0-4F7B-BAE9-831584F0CC24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6" creationId="{451016E2-D95A-4715-A9D2-0D06FFF07327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7" creationId="{2BF4B0A4-4F61-4B53-9F50-3B78F6562DAD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68" creationId="{F6FAAABA-EEAC-459F-B481-245ECCA5CD90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70" creationId="{9A6DC021-7C80-4A00-9E27-09C12807CA80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71" creationId="{C9F2A366-B299-4266-9218-C7A0599C3903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72" creationId="{2EB29AFD-1A3A-4BDA-BF37-0603DE70FED6}"/>
          </ac:spMkLst>
        </pc:spChg>
        <pc:spChg chg="add mod">
          <ac:chgData name="Sujoy Sikdar" userId="461f446da299a2d6" providerId="LiveId" clId="{94999D35-CC62-4B66-9369-AAC560193739}" dt="2022-02-14T17:12:23.445" v="3519" actId="1035"/>
          <ac:spMkLst>
            <pc:docMk/>
            <pc:sldMk cId="1407259805" sldId="424"/>
            <ac:spMk id="73" creationId="{463E56CD-E8E4-4E0D-9CC4-40B8B928EC81}"/>
          </ac:spMkLst>
        </pc:spChg>
        <pc:spChg chg="add mod">
          <ac:chgData name="Sujoy Sikdar" userId="461f446da299a2d6" providerId="LiveId" clId="{94999D35-CC62-4B66-9369-AAC560193739}" dt="2022-02-14T17:32:23.890" v="3873" actId="1035"/>
          <ac:spMkLst>
            <pc:docMk/>
            <pc:sldMk cId="1407259805" sldId="424"/>
            <ac:spMk id="74" creationId="{3B12B3B9-6CC3-4602-AD99-CF30F585468C}"/>
          </ac:spMkLst>
        </pc:spChg>
        <pc:spChg chg="add mod">
          <ac:chgData name="Sujoy Sikdar" userId="461f446da299a2d6" providerId="LiveId" clId="{94999D35-CC62-4B66-9369-AAC560193739}" dt="2022-02-14T17:32:23.890" v="3873" actId="1035"/>
          <ac:spMkLst>
            <pc:docMk/>
            <pc:sldMk cId="1407259805" sldId="424"/>
            <ac:spMk id="75" creationId="{26ADD65C-36F4-40D9-8547-0CCA41504351}"/>
          </ac:spMkLst>
        </pc:spChg>
        <pc:grpChg chg="add del mod">
          <ac:chgData name="Sujoy Sikdar" userId="461f446da299a2d6" providerId="LiveId" clId="{94999D35-CC62-4B66-9369-AAC560193739}" dt="2022-02-14T17:00:41.880" v="3070" actId="478"/>
          <ac:grpSpMkLst>
            <pc:docMk/>
            <pc:sldMk cId="1407259805" sldId="424"/>
            <ac:grpSpMk id="9" creationId="{EC34626F-9897-4385-9788-039D755B8E42}"/>
          </ac:grpSpMkLst>
        </pc:grpChg>
        <pc:grpChg chg="add del mod">
          <ac:chgData name="Sujoy Sikdar" userId="461f446da299a2d6" providerId="LiveId" clId="{94999D35-CC62-4B66-9369-AAC560193739}" dt="2022-02-14T17:00:41.880" v="3070" actId="478"/>
          <ac:grpSpMkLst>
            <pc:docMk/>
            <pc:sldMk cId="1407259805" sldId="424"/>
            <ac:grpSpMk id="17" creationId="{538A9C6B-5332-4EDE-A94C-58886AA78CF2}"/>
          </ac:grpSpMkLst>
        </pc:grpChg>
        <pc:grpChg chg="add del mod">
          <ac:chgData name="Sujoy Sikdar" userId="461f446da299a2d6" providerId="LiveId" clId="{94999D35-CC62-4B66-9369-AAC560193739}" dt="2022-02-14T17:00:41.880" v="3070" actId="478"/>
          <ac:grpSpMkLst>
            <pc:docMk/>
            <pc:sldMk cId="1407259805" sldId="424"/>
            <ac:grpSpMk id="25" creationId="{C8A583B1-77D6-400B-A61A-D2EC4ACAD185}"/>
          </ac:grpSpMkLst>
        </pc:grpChg>
        <pc:grpChg chg="add del mod">
          <ac:chgData name="Sujoy Sikdar" userId="461f446da299a2d6" providerId="LiveId" clId="{94999D35-CC62-4B66-9369-AAC560193739}" dt="2022-02-14T17:00:41.880" v="3070" actId="478"/>
          <ac:grpSpMkLst>
            <pc:docMk/>
            <pc:sldMk cId="1407259805" sldId="424"/>
            <ac:grpSpMk id="33" creationId="{604BAE5D-5747-4025-B88C-A32D4968B082}"/>
          </ac:grpSpMkLst>
        </pc:grpChg>
        <pc:picChg chg="add del mod">
          <ac:chgData name="Sujoy Sikdar" userId="461f446da299a2d6" providerId="LiveId" clId="{94999D35-CC62-4B66-9369-AAC560193739}" dt="2022-02-14T17:00:09.878" v="3067" actId="478"/>
          <ac:picMkLst>
            <pc:docMk/>
            <pc:sldMk cId="1407259805" sldId="424"/>
            <ac:picMk id="6" creationId="{7D6034BD-DE6A-4490-9376-953C3E53CD9F}"/>
          </ac:picMkLst>
        </pc:pic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7" creationId="{9A21D5DF-D8E9-40F7-A36E-1163E898DAF9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8" creationId="{A7F04B81-5AFE-4FD5-91BC-EAB75F5B1B17}"/>
          </ac:cxnSpMkLst>
        </pc:cxnChg>
        <pc:cxnChg chg="add del mod">
          <ac:chgData name="Sujoy Sikdar" userId="461f446da299a2d6" providerId="LiveId" clId="{94999D35-CC62-4B66-9369-AAC560193739}" dt="2022-02-14T17:00:41.880" v="3070" actId="478"/>
          <ac:cxnSpMkLst>
            <pc:docMk/>
            <pc:sldMk cId="1407259805" sldId="424"/>
            <ac:cxnSpMk id="14" creationId="{F9E43002-7620-4EB8-B8B5-E921701DEDD3}"/>
          </ac:cxnSpMkLst>
        </pc:cxnChg>
        <pc:cxnChg chg="add del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15" creationId="{2CA5AFD0-1B21-4DEC-95F0-D09ADD52D3C5}"/>
          </ac:cxnSpMkLst>
        </pc:cxnChg>
        <pc:cxnChg chg="add del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16" creationId="{ECAC943A-D6D6-4A51-A078-3F775FAF45E9}"/>
          </ac:cxnSpMkLst>
        </pc:cxnChg>
        <pc:cxnChg chg="add del mod">
          <ac:chgData name="Sujoy Sikdar" userId="461f446da299a2d6" providerId="LiveId" clId="{94999D35-CC62-4B66-9369-AAC560193739}" dt="2022-02-14T17:00:41.880" v="3070" actId="478"/>
          <ac:cxnSpMkLst>
            <pc:docMk/>
            <pc:sldMk cId="1407259805" sldId="424"/>
            <ac:cxnSpMk id="22" creationId="{7AFFE285-85AB-4954-9C20-6954FEAF7D77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23" creationId="{F5BB5D96-047C-422D-9C42-0FC83902F108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24" creationId="{BF0CD836-58DF-4987-AE77-DFF14E4AC80F}"/>
          </ac:cxnSpMkLst>
        </pc:cxnChg>
        <pc:cxnChg chg="add del mod">
          <ac:chgData name="Sujoy Sikdar" userId="461f446da299a2d6" providerId="LiveId" clId="{94999D35-CC62-4B66-9369-AAC560193739}" dt="2022-02-14T17:00:41.880" v="3070" actId="478"/>
          <ac:cxnSpMkLst>
            <pc:docMk/>
            <pc:sldMk cId="1407259805" sldId="424"/>
            <ac:cxnSpMk id="30" creationId="{73645F6E-7982-4F55-BE05-EE22C6A216D8}"/>
          </ac:cxnSpMkLst>
        </pc:cxnChg>
        <pc:cxnChg chg="add del mod">
          <ac:chgData name="Sujoy Sikdar" userId="461f446da299a2d6" providerId="LiveId" clId="{94999D35-CC62-4B66-9369-AAC560193739}" dt="2022-02-14T17:11:43.852" v="3479" actId="478"/>
          <ac:cxnSpMkLst>
            <pc:docMk/>
            <pc:sldMk cId="1407259805" sldId="424"/>
            <ac:cxnSpMk id="31" creationId="{6B23956A-F517-4632-B7C5-E4ABF71C43B2}"/>
          </ac:cxnSpMkLst>
        </pc:cxnChg>
        <pc:cxnChg chg="add del mod">
          <ac:chgData name="Sujoy Sikdar" userId="461f446da299a2d6" providerId="LiveId" clId="{94999D35-CC62-4B66-9369-AAC560193739}" dt="2022-02-14T17:11:38.599" v="3476" actId="478"/>
          <ac:cxnSpMkLst>
            <pc:docMk/>
            <pc:sldMk cId="1407259805" sldId="424"/>
            <ac:cxnSpMk id="32" creationId="{32364B21-4A78-42CE-9FED-89FF92D20D12}"/>
          </ac:cxnSpMkLst>
        </pc:cxnChg>
        <pc:cxnChg chg="add del mod">
          <ac:chgData name="Sujoy Sikdar" userId="461f446da299a2d6" providerId="LiveId" clId="{94999D35-CC62-4B66-9369-AAC560193739}" dt="2022-02-14T17:00:48.297" v="3072" actId="478"/>
          <ac:cxnSpMkLst>
            <pc:docMk/>
            <pc:sldMk cId="1407259805" sldId="424"/>
            <ac:cxnSpMk id="38" creationId="{E84E321C-388C-4C60-A5F9-9DD1EEEB7BBF}"/>
          </ac:cxnSpMkLst>
        </pc:cxnChg>
        <pc:cxnChg chg="add del mod">
          <ac:chgData name="Sujoy Sikdar" userId="461f446da299a2d6" providerId="LiveId" clId="{94999D35-CC62-4B66-9369-AAC560193739}" dt="2022-02-14T17:00:45.172" v="3071" actId="478"/>
          <ac:cxnSpMkLst>
            <pc:docMk/>
            <pc:sldMk cId="1407259805" sldId="424"/>
            <ac:cxnSpMk id="41" creationId="{7C03853A-740F-4125-A88D-BF68CB00B2B5}"/>
          </ac:cxnSpMkLst>
        </pc:cxnChg>
        <pc:cxnChg chg="add del mod">
          <ac:chgData name="Sujoy Sikdar" userId="461f446da299a2d6" providerId="LiveId" clId="{94999D35-CC62-4B66-9369-AAC560193739}" dt="2022-02-14T17:00:48.297" v="3072" actId="478"/>
          <ac:cxnSpMkLst>
            <pc:docMk/>
            <pc:sldMk cId="1407259805" sldId="424"/>
            <ac:cxnSpMk id="42" creationId="{A214217F-A0A9-4E3D-93C2-780490CC5188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56" creationId="{65ABA932-B6A1-4540-9AC0-8179476F2843}"/>
          </ac:cxnSpMkLst>
        </pc:cxnChg>
        <pc:cxnChg chg="add mod">
          <ac:chgData name="Sujoy Sikdar" userId="461f446da299a2d6" providerId="LiveId" clId="{94999D35-CC62-4B66-9369-AAC560193739}" dt="2022-02-14T17:12:23.445" v="3519" actId="1035"/>
          <ac:cxnSpMkLst>
            <pc:docMk/>
            <pc:sldMk cId="1407259805" sldId="424"/>
            <ac:cxnSpMk id="69" creationId="{5CC76CB9-BBE9-4D04-8666-8E5FCE649A9C}"/>
          </ac:cxnSpMkLst>
        </pc:cxnChg>
      </pc:sldChg>
      <pc:sldChg chg="addSp delSp modSp new mod delAnim modAnim">
        <pc:chgData name="Sujoy Sikdar" userId="461f446da299a2d6" providerId="LiveId" clId="{94999D35-CC62-4B66-9369-AAC560193739}" dt="2022-02-14T17:51:11.830" v="4263"/>
        <pc:sldMkLst>
          <pc:docMk/>
          <pc:sldMk cId="3466831985" sldId="425"/>
        </pc:sldMkLst>
        <pc:spChg chg="mod">
          <ac:chgData name="Sujoy Sikdar" userId="461f446da299a2d6" providerId="LiveId" clId="{94999D35-CC62-4B66-9369-AAC560193739}" dt="2022-02-14T17:45:51.590" v="3982" actId="1036"/>
          <ac:spMkLst>
            <pc:docMk/>
            <pc:sldMk cId="3466831985" sldId="425"/>
            <ac:spMk id="2" creationId="{6F0537E7-53CB-4618-9B3F-69BEBC9CAFDE}"/>
          </ac:spMkLst>
        </pc:spChg>
        <pc:spChg chg="del">
          <ac:chgData name="Sujoy Sikdar" userId="461f446da299a2d6" providerId="LiveId" clId="{94999D35-CC62-4B66-9369-AAC560193739}" dt="2022-02-14T17:13:27.842" v="3551" actId="478"/>
          <ac:spMkLst>
            <pc:docMk/>
            <pc:sldMk cId="3466831985" sldId="425"/>
            <ac:spMk id="3" creationId="{26A93C66-C456-4B2F-A7FA-DE80D2D5FB46}"/>
          </ac:spMkLst>
        </pc:spChg>
        <pc:spChg chg="add del mod">
          <ac:chgData name="Sujoy Sikdar" userId="461f446da299a2d6" providerId="LiveId" clId="{94999D35-CC62-4B66-9369-AAC560193739}" dt="2022-02-14T17:15:55.807" v="3600" actId="478"/>
          <ac:spMkLst>
            <pc:docMk/>
            <pc:sldMk cId="3466831985" sldId="425"/>
            <ac:spMk id="12" creationId="{0FA5510A-326A-448C-A40C-F6A94AF6E5B4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3" creationId="{9A527ECF-24B9-46D4-82A7-22F93B641C1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4" creationId="{FAF1B0B6-954E-4D34-A8D3-0B5CFBB7D61C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5" creationId="{06AAF8EF-EE8F-48A8-A355-3303687F86A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6" creationId="{1C0348B0-4D44-4960-9D3D-7F2F7012A4E5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17" creationId="{0591714B-C3A1-467A-8B00-B2F790ED3DC8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18" creationId="{1FA2BDAC-8B0F-4B19-8D3E-38061D08574A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19" creationId="{32D27426-6BE5-4644-90C1-744138E63DBA}"/>
          </ac:spMkLst>
        </pc:spChg>
        <pc:spChg chg="add del mod">
          <ac:chgData name="Sujoy Sikdar" userId="461f446da299a2d6" providerId="LiveId" clId="{94999D35-CC62-4B66-9369-AAC560193739}" dt="2022-02-14T17:25:24.036" v="3777" actId="478"/>
          <ac:spMkLst>
            <pc:docMk/>
            <pc:sldMk cId="3466831985" sldId="425"/>
            <ac:spMk id="21" creationId="{7769EF7E-97E9-4901-A8C7-43CDF99BD898}"/>
          </ac:spMkLst>
        </pc:spChg>
        <pc:spChg chg="add del mod">
          <ac:chgData name="Sujoy Sikdar" userId="461f446da299a2d6" providerId="LiveId" clId="{94999D35-CC62-4B66-9369-AAC560193739}" dt="2022-02-14T17:25:26.844" v="3778" actId="478"/>
          <ac:spMkLst>
            <pc:docMk/>
            <pc:sldMk cId="3466831985" sldId="425"/>
            <ac:spMk id="22" creationId="{7ABE8FB6-D225-43A5-9E66-EEE5C63A951D}"/>
          </ac:spMkLst>
        </pc:spChg>
        <pc:spChg chg="add del mod">
          <ac:chgData name="Sujoy Sikdar" userId="461f446da299a2d6" providerId="LiveId" clId="{94999D35-CC62-4B66-9369-AAC560193739}" dt="2022-02-14T17:25:24.036" v="3777" actId="478"/>
          <ac:spMkLst>
            <pc:docMk/>
            <pc:sldMk cId="3466831985" sldId="425"/>
            <ac:spMk id="23" creationId="{C95CC1D0-DB54-458A-9B92-F9B2FAA864B5}"/>
          </ac:spMkLst>
        </pc:spChg>
        <pc:spChg chg="add del mod">
          <ac:chgData name="Sujoy Sikdar" userId="461f446da299a2d6" providerId="LiveId" clId="{94999D35-CC62-4B66-9369-AAC560193739}" dt="2022-02-14T17:25:24.036" v="3777" actId="478"/>
          <ac:spMkLst>
            <pc:docMk/>
            <pc:sldMk cId="3466831985" sldId="425"/>
            <ac:spMk id="24" creationId="{EA168E17-CD6B-48B2-A558-C22A3E31882B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25" creationId="{F5BBF440-BA99-49E3-A62C-E8EEB97EA44D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26" creationId="{8FEFA220-6179-4406-8BFA-D24806B0866E}"/>
          </ac:spMkLst>
        </pc:spChg>
        <pc:spChg chg="add del">
          <ac:chgData name="Sujoy Sikdar" userId="461f446da299a2d6" providerId="LiveId" clId="{94999D35-CC62-4B66-9369-AAC560193739}" dt="2022-02-14T17:16:07.781" v="3602" actId="478"/>
          <ac:spMkLst>
            <pc:docMk/>
            <pc:sldMk cId="3466831985" sldId="425"/>
            <ac:spMk id="27" creationId="{898C4967-A710-4CE5-9F28-0D4234B61E4D}"/>
          </ac:spMkLst>
        </pc:spChg>
        <pc:spChg chg="add del">
          <ac:chgData name="Sujoy Sikdar" userId="461f446da299a2d6" providerId="LiveId" clId="{94999D35-CC62-4B66-9369-AAC560193739}" dt="2022-02-14T17:16:18.580" v="3604" actId="478"/>
          <ac:spMkLst>
            <pc:docMk/>
            <pc:sldMk cId="3466831985" sldId="425"/>
            <ac:spMk id="28" creationId="{5A1958A2-A659-4837-9D46-1461A86DBEAA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29" creationId="{B80797E6-AC70-4ADA-B332-396B6627F572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32" creationId="{87DFD60E-D543-4772-A2D7-F71FD8847A26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33" creationId="{5D0D1C64-CFDE-444C-904D-43FC2C9D599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37" creationId="{0F94C8E9-68C1-46EE-AB78-11BD238A4BAD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38" creationId="{E863B622-730D-456B-B466-75E49CD12E73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45" creationId="{154A8F1C-5894-4906-81F5-D9853B93B648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46" creationId="{5DE73AA4-B393-481D-8BF7-4BACA8516876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47" creationId="{9D1DEECD-34CF-4A19-838C-744910B84E38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48" creationId="{40B60525-0355-478D-B1AD-8FB61F230F5A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50" creationId="{FB9DA57D-672D-4815-8043-0AC0CA2DC01C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51" creationId="{0DAA7378-10DF-4906-8675-53BF4539FE25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52" creationId="{DCB3D63A-ED2D-4085-A535-B566B408B5CD}"/>
          </ac:spMkLst>
        </pc:spChg>
        <pc:spChg chg="add del mod">
          <ac:chgData name="Sujoy Sikdar" userId="461f446da299a2d6" providerId="LiveId" clId="{94999D35-CC62-4B66-9369-AAC560193739}" dt="2022-02-14T17:35:50.717" v="3885" actId="21"/>
          <ac:spMkLst>
            <pc:docMk/>
            <pc:sldMk cId="3466831985" sldId="425"/>
            <ac:spMk id="53" creationId="{A9D06517-92D8-416A-A5B8-0CCFB923C69E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58" creationId="{B0011CB3-89C2-4A46-8C10-AC8CA4B0DB7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59" creationId="{FCD4D0BF-F1CA-47EE-AE54-FEBA409B9403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0" creationId="{02080E47-5A83-44D5-8504-339630F4EDC2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6" creationId="{D1B7DF8C-142A-481F-81B4-08BBECB4607A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7" creationId="{EAA3821E-E3F8-429C-B3F4-52475D6864CE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8" creationId="{176D9B9E-12C0-4DEB-8961-039C8C8122DD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69" creationId="{B98100ED-635A-483E-83C2-910E5146E18E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71" creationId="{8A8D2AE1-D581-4AC8-B058-79309009B7F0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72" creationId="{09A29EA4-2CE7-407D-A119-93FF63C78A19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73" creationId="{CA6F897C-C604-42DA-851D-985044B70D3C}"/>
          </ac:spMkLst>
        </pc:spChg>
        <pc:spChg chg="add mod">
          <ac:chgData name="Sujoy Sikdar" userId="461f446da299a2d6" providerId="LiveId" clId="{94999D35-CC62-4B66-9369-AAC560193739}" dt="2022-02-14T17:47:24.291" v="4111" actId="1035"/>
          <ac:spMkLst>
            <pc:docMk/>
            <pc:sldMk cId="3466831985" sldId="425"/>
            <ac:spMk id="74" creationId="{BB88F6A7-3145-4036-8319-44671756C882}"/>
          </ac:spMkLst>
        </pc:spChg>
        <pc:spChg chg="add mod">
          <ac:chgData name="Sujoy Sikdar" userId="461f446da299a2d6" providerId="LiveId" clId="{94999D35-CC62-4B66-9369-AAC560193739}" dt="2022-02-14T17:48:18.192" v="4171" actId="1037"/>
          <ac:spMkLst>
            <pc:docMk/>
            <pc:sldMk cId="3466831985" sldId="425"/>
            <ac:spMk id="75" creationId="{5A80B922-1676-4E52-8C9C-030255C25FA8}"/>
          </ac:spMkLst>
        </pc:spChg>
        <pc:spChg chg="add mod">
          <ac:chgData name="Sujoy Sikdar" userId="461f446da299a2d6" providerId="LiveId" clId="{94999D35-CC62-4B66-9369-AAC560193739}" dt="2022-02-14T17:50:17.171" v="4259" actId="20577"/>
          <ac:spMkLst>
            <pc:docMk/>
            <pc:sldMk cId="3466831985" sldId="425"/>
            <ac:spMk id="76" creationId="{F425749E-CEB2-4B27-9BE6-2C65BB1377C5}"/>
          </ac:spMkLst>
        </pc:sp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5" creationId="{5E78A92D-5058-4D90-89AC-E2E0AB621291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6" creationId="{6C50B019-2464-4314-A9A4-5B11E9047F72}"/>
          </ac:cxnSpMkLst>
        </pc:cxnChg>
        <pc:cxnChg chg="add del mod">
          <ac:chgData name="Sujoy Sikdar" userId="461f446da299a2d6" providerId="LiveId" clId="{94999D35-CC62-4B66-9369-AAC560193739}" dt="2022-02-14T17:25:24.036" v="3777" actId="478"/>
          <ac:cxnSpMkLst>
            <pc:docMk/>
            <pc:sldMk cId="3466831985" sldId="425"/>
            <ac:cxnSpMk id="7" creationId="{98D680E6-4395-43A6-BD30-FFF842F6572D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8" creationId="{C53C0112-AE94-43A6-BFE5-5C04B28DE6DF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9" creationId="{4BA83B9E-49BF-40C5-AF08-88971B3FFDEC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10" creationId="{AF681693-33C8-4EC3-A2BD-F17C9A594F5F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11" creationId="{8C92543B-43D3-43D0-BCFD-8C5FFB745D9A}"/>
          </ac:cxnSpMkLst>
        </pc:cxnChg>
        <pc:cxnChg chg="add del mod">
          <ac:chgData name="Sujoy Sikdar" userId="461f446da299a2d6" providerId="LiveId" clId="{94999D35-CC62-4B66-9369-AAC560193739}" dt="2022-02-14T17:25:24.036" v="3777" actId="478"/>
          <ac:cxnSpMkLst>
            <pc:docMk/>
            <pc:sldMk cId="3466831985" sldId="425"/>
            <ac:cxnSpMk id="20" creationId="{F889BC5F-57CD-4BDA-B966-52671AEF2BA4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31" creationId="{CA1705DE-916B-4AAD-8C5B-9785764B58A4}"/>
          </ac:cxnSpMkLst>
        </pc:cxnChg>
        <pc:cxnChg chg="add mod or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35" creationId="{A3EBEBD0-04DE-411A-BA2E-D5905E9DE78A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39" creationId="{4FCDA3E3-751C-463D-8C62-518DDDF84969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0" creationId="{A13F9728-13C0-41EE-A50B-1C4B388EDF38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1" creationId="{15197D08-D065-4EAC-A8A9-1ACFE10F4FF6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2" creationId="{5A5DACB8-490C-47E0-94C8-169952D6D346}"/>
          </ac:cxnSpMkLst>
        </pc:cxnChg>
        <pc:cxnChg chg="add del mod">
          <ac:chgData name="Sujoy Sikdar" userId="461f446da299a2d6" providerId="LiveId" clId="{94999D35-CC62-4B66-9369-AAC560193739}" dt="2022-02-14T17:26:12.319" v="3788" actId="478"/>
          <ac:cxnSpMkLst>
            <pc:docMk/>
            <pc:sldMk cId="3466831985" sldId="425"/>
            <ac:cxnSpMk id="43" creationId="{117827D9-D88A-4EA9-B7B9-75979172D2BE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4" creationId="{877E13D9-1C2E-4089-BFAB-95F9D1EB0D94}"/>
          </ac:cxnSpMkLst>
        </pc:cxnChg>
        <pc:cxnChg chg="add del mod">
          <ac:chgData name="Sujoy Sikdar" userId="461f446da299a2d6" providerId="LiveId" clId="{94999D35-CC62-4B66-9369-AAC560193739}" dt="2022-02-14T17:35:50.717" v="3885" actId="21"/>
          <ac:cxnSpMkLst>
            <pc:docMk/>
            <pc:sldMk cId="3466831985" sldId="425"/>
            <ac:cxnSpMk id="49" creationId="{4B3A6E53-FAE7-410F-BA75-59DADE39A1A5}"/>
          </ac:cxnSpMkLst>
        </pc:cxnChg>
        <pc:cxnChg chg="add del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57" creationId="{F1CC0CE1-A198-45A2-A928-EFC1CBE3D94E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61" creationId="{DE6BD92D-AA58-4176-A22F-BB03BDF00F1A}"/>
          </ac:cxnSpMkLst>
        </pc:cxnChg>
        <pc:cxnChg chg="add del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62" creationId="{41BEA640-B620-4C1E-8BCE-6293D77064BE}"/>
          </ac:cxnSpMkLst>
        </pc:cxnChg>
        <pc:cxnChg chg="add del mod">
          <ac:chgData name="Sujoy Sikdar" userId="461f446da299a2d6" providerId="LiveId" clId="{94999D35-CC62-4B66-9369-AAC560193739}" dt="2022-02-14T17:39:05.961" v="3900" actId="478"/>
          <ac:cxnSpMkLst>
            <pc:docMk/>
            <pc:sldMk cId="3466831985" sldId="425"/>
            <ac:cxnSpMk id="63" creationId="{FDE7C090-3970-43D6-8873-7A6CBDE67DDA}"/>
          </ac:cxnSpMkLst>
        </pc:cxnChg>
        <pc:cxnChg chg="add del mod">
          <ac:chgData name="Sujoy Sikdar" userId="461f446da299a2d6" providerId="LiveId" clId="{94999D35-CC62-4B66-9369-AAC560193739}" dt="2022-02-14T17:39:13.359" v="3904" actId="478"/>
          <ac:cxnSpMkLst>
            <pc:docMk/>
            <pc:sldMk cId="3466831985" sldId="425"/>
            <ac:cxnSpMk id="64" creationId="{83FB4E7E-BC30-4D10-8565-0283897AA0D8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65" creationId="{9D8EB713-E3B8-4763-830F-20007771A458}"/>
          </ac:cxnSpMkLst>
        </pc:cxnChg>
        <pc:cxnChg chg="add mod">
          <ac:chgData name="Sujoy Sikdar" userId="461f446da299a2d6" providerId="LiveId" clId="{94999D35-CC62-4B66-9369-AAC560193739}" dt="2022-02-14T17:47:24.291" v="4111" actId="1035"/>
          <ac:cxnSpMkLst>
            <pc:docMk/>
            <pc:sldMk cId="3466831985" sldId="425"/>
            <ac:cxnSpMk id="70" creationId="{74F51B4B-4FDC-442B-9212-4E3227FF40C7}"/>
          </ac:cxnSpMkLst>
        </pc:cxnChg>
      </pc:sldChg>
    </pc:docChg>
  </pc:docChgLst>
  <pc:docChgLst>
    <pc:chgData name="Sujoy Sikdar" userId="461f446da299a2d6" providerId="LiveId" clId="{CD596202-CD9F-4B05-BF0E-D586776BC009}"/>
    <pc:docChg chg="addSld delSld modSld">
      <pc:chgData name="Sujoy Sikdar" userId="461f446da299a2d6" providerId="LiveId" clId="{CD596202-CD9F-4B05-BF0E-D586776BC009}" dt="2023-09-26T17:25:36.802" v="32" actId="20577"/>
      <pc:docMkLst>
        <pc:docMk/>
      </pc:docMkLst>
      <pc:sldChg chg="modSp mod">
        <pc:chgData name="Sujoy Sikdar" userId="461f446da299a2d6" providerId="LiveId" clId="{CD596202-CD9F-4B05-BF0E-D586776BC009}" dt="2023-09-26T16:58:35.186" v="2" actId="20577"/>
        <pc:sldMkLst>
          <pc:docMk/>
          <pc:sldMk cId="2831053087" sldId="256"/>
        </pc:sldMkLst>
        <pc:spChg chg="mod">
          <ac:chgData name="Sujoy Sikdar" userId="461f446da299a2d6" providerId="LiveId" clId="{CD596202-CD9F-4B05-BF0E-D586776BC009}" dt="2023-09-26T16:58:35.186" v="2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3899050996" sldId="354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911977908" sldId="438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813816208" sldId="443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3900538090" sldId="445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1426184407" sldId="446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3135468" sldId="447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4103029906" sldId="448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881652362" sldId="449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4076794398" sldId="450"/>
        </pc:sldMkLst>
      </pc:sldChg>
      <pc:sldChg chg="del">
        <pc:chgData name="Sujoy Sikdar" userId="461f446da299a2d6" providerId="LiveId" clId="{CD596202-CD9F-4B05-BF0E-D586776BC009}" dt="2023-09-26T16:59:34.694" v="5" actId="47"/>
        <pc:sldMkLst>
          <pc:docMk/>
          <pc:sldMk cId="99968793" sldId="451"/>
        </pc:sldMkLst>
      </pc:sldChg>
      <pc:sldChg chg="del">
        <pc:chgData name="Sujoy Sikdar" userId="461f446da299a2d6" providerId="LiveId" clId="{CD596202-CD9F-4B05-BF0E-D586776BC009}" dt="2023-09-26T16:59:18.115" v="3" actId="47"/>
        <pc:sldMkLst>
          <pc:docMk/>
          <pc:sldMk cId="2989373832" sldId="492"/>
        </pc:sldMkLst>
      </pc:sldChg>
      <pc:sldChg chg="del">
        <pc:chgData name="Sujoy Sikdar" userId="461f446da299a2d6" providerId="LiveId" clId="{CD596202-CD9F-4B05-BF0E-D586776BC009}" dt="2023-09-26T16:59:23.517" v="4" actId="47"/>
        <pc:sldMkLst>
          <pc:docMk/>
          <pc:sldMk cId="3370482578" sldId="493"/>
        </pc:sldMkLst>
      </pc:sldChg>
      <pc:sldChg chg="modSp new mod">
        <pc:chgData name="Sujoy Sikdar" userId="461f446da299a2d6" providerId="LiveId" clId="{CD596202-CD9F-4B05-BF0E-D586776BC009}" dt="2023-09-26T17:25:36.802" v="32" actId="20577"/>
        <pc:sldMkLst>
          <pc:docMk/>
          <pc:sldMk cId="4266956545" sldId="496"/>
        </pc:sldMkLst>
        <pc:spChg chg="mod">
          <ac:chgData name="Sujoy Sikdar" userId="461f446da299a2d6" providerId="LiveId" clId="{CD596202-CD9F-4B05-BF0E-D586776BC009}" dt="2023-09-26T17:25:36.802" v="32" actId="20577"/>
          <ac:spMkLst>
            <pc:docMk/>
            <pc:sldMk cId="4266956545" sldId="496"/>
            <ac:spMk id="2" creationId="{C26F91FD-8BF9-A58A-89C3-C18F0DD8BCE8}"/>
          </ac:spMkLst>
        </pc:spChg>
      </pc:sldChg>
    </pc:docChg>
  </pc:docChgLst>
  <pc:docChgLst>
    <pc:chgData name="Sujoy Sikdar" userId="461f446da299a2d6" providerId="LiveId" clId="{DD0FB251-58F4-4703-A085-305426EECCE6}"/>
    <pc:docChg chg="undo custSel addSld delSld modSld sldOrd">
      <pc:chgData name="Sujoy Sikdar" userId="461f446da299a2d6" providerId="LiveId" clId="{DD0FB251-58F4-4703-A085-305426EECCE6}" dt="2023-09-21T18:41:17.504" v="322"/>
      <pc:docMkLst>
        <pc:docMk/>
      </pc:docMkLst>
      <pc:sldChg chg="del">
        <pc:chgData name="Sujoy Sikdar" userId="461f446da299a2d6" providerId="LiveId" clId="{DD0FB251-58F4-4703-A085-305426EECCE6}" dt="2023-09-21T16:17:58.173" v="0" actId="47"/>
        <pc:sldMkLst>
          <pc:docMk/>
          <pc:sldMk cId="2500798623" sldId="357"/>
        </pc:sldMkLst>
      </pc:sldChg>
      <pc:sldChg chg="del">
        <pc:chgData name="Sujoy Sikdar" userId="461f446da299a2d6" providerId="LiveId" clId="{DD0FB251-58F4-4703-A085-305426EECCE6}" dt="2023-09-21T16:17:58.173" v="0" actId="47"/>
        <pc:sldMkLst>
          <pc:docMk/>
          <pc:sldMk cId="2552069509" sldId="359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2480216038" sldId="434"/>
        </pc:sldMkLst>
      </pc:sldChg>
      <pc:sldChg chg="del">
        <pc:chgData name="Sujoy Sikdar" userId="461f446da299a2d6" providerId="LiveId" clId="{DD0FB251-58F4-4703-A085-305426EECCE6}" dt="2023-09-21T16:17:58.173" v="0" actId="47"/>
        <pc:sldMkLst>
          <pc:docMk/>
          <pc:sldMk cId="371457458" sldId="435"/>
        </pc:sldMkLst>
      </pc:sldChg>
      <pc:sldChg chg="del">
        <pc:chgData name="Sujoy Sikdar" userId="461f446da299a2d6" providerId="LiveId" clId="{DD0FB251-58F4-4703-A085-305426EECCE6}" dt="2023-09-21T16:17:58.173" v="0" actId="47"/>
        <pc:sldMkLst>
          <pc:docMk/>
          <pc:sldMk cId="691562172" sldId="436"/>
        </pc:sldMkLst>
      </pc:sldChg>
      <pc:sldChg chg="modSp del mod">
        <pc:chgData name="Sujoy Sikdar" userId="461f446da299a2d6" providerId="LiveId" clId="{DD0FB251-58F4-4703-A085-305426EECCE6}" dt="2023-09-21T16:18:42.240" v="27" actId="47"/>
        <pc:sldMkLst>
          <pc:docMk/>
          <pc:sldMk cId="1376476921" sldId="437"/>
        </pc:sldMkLst>
        <pc:spChg chg="mod">
          <ac:chgData name="Sujoy Sikdar" userId="461f446da299a2d6" providerId="LiveId" clId="{DD0FB251-58F4-4703-A085-305426EECCE6}" dt="2023-09-21T16:18:11.435" v="26" actId="20577"/>
          <ac:spMkLst>
            <pc:docMk/>
            <pc:sldMk cId="1376476921" sldId="437"/>
            <ac:spMk id="2" creationId="{DE7896A2-A2D7-4BF3-90C2-4A8ED77B7C4D}"/>
          </ac:spMkLst>
        </pc:spChg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1709774111" sldId="440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862566703" sldId="441"/>
        </pc:sldMkLst>
      </pc:sldChg>
      <pc:sldChg chg="del">
        <pc:chgData name="Sujoy Sikdar" userId="461f446da299a2d6" providerId="LiveId" clId="{DD0FB251-58F4-4703-A085-305426EECCE6}" dt="2023-09-21T16:18:42.240" v="27" actId="47"/>
        <pc:sldMkLst>
          <pc:docMk/>
          <pc:sldMk cId="2525728990" sldId="442"/>
        </pc:sldMkLst>
      </pc:sldChg>
      <pc:sldChg chg="del">
        <pc:chgData name="Sujoy Sikdar" userId="461f446da299a2d6" providerId="LiveId" clId="{DD0FB251-58F4-4703-A085-305426EECCE6}" dt="2023-09-21T16:19:02.522" v="28" actId="47"/>
        <pc:sldMkLst>
          <pc:docMk/>
          <pc:sldMk cId="138835996" sldId="444"/>
        </pc:sldMkLst>
      </pc:sldChg>
      <pc:sldChg chg="modSp mod modAnim">
        <pc:chgData name="Sujoy Sikdar" userId="461f446da299a2d6" providerId="LiveId" clId="{DD0FB251-58F4-4703-A085-305426EECCE6}" dt="2023-09-21T18:26:09.699" v="135"/>
        <pc:sldMkLst>
          <pc:docMk/>
          <pc:sldMk cId="4076794398" sldId="450"/>
        </pc:sldMkLst>
        <pc:spChg chg="mod">
          <ac:chgData name="Sujoy Sikdar" userId="461f446da299a2d6" providerId="LiveId" clId="{DD0FB251-58F4-4703-A085-305426EECCE6}" dt="2023-09-21T18:25:48.632" v="131" actId="20577"/>
          <ac:spMkLst>
            <pc:docMk/>
            <pc:sldMk cId="4076794398" sldId="450"/>
            <ac:spMk id="3" creationId="{286746C4-68FA-4137-9B07-02EAD5F1BE6C}"/>
          </ac:spMkLst>
        </pc:spChg>
      </pc:sldChg>
      <pc:sldChg chg="modSp modAnim">
        <pc:chgData name="Sujoy Sikdar" userId="461f446da299a2d6" providerId="LiveId" clId="{DD0FB251-58F4-4703-A085-305426EECCE6}" dt="2023-09-21T18:16:29.855" v="56" actId="20577"/>
        <pc:sldMkLst>
          <pc:docMk/>
          <pc:sldMk cId="99968793" sldId="451"/>
        </pc:sldMkLst>
        <pc:spChg chg="mod">
          <ac:chgData name="Sujoy Sikdar" userId="461f446da299a2d6" providerId="LiveId" clId="{DD0FB251-58F4-4703-A085-305426EECCE6}" dt="2023-09-21T18:16:29.855" v="56" actId="20577"/>
          <ac:spMkLst>
            <pc:docMk/>
            <pc:sldMk cId="99968793" sldId="451"/>
            <ac:spMk id="3" creationId="{1139A783-6B0C-41E3-B345-E15304278086}"/>
          </ac:spMkLst>
        </pc:spChg>
      </pc:sldChg>
      <pc:sldChg chg="modSp mod modAnim">
        <pc:chgData name="Sujoy Sikdar" userId="461f446da299a2d6" providerId="LiveId" clId="{DD0FB251-58F4-4703-A085-305426EECCE6}" dt="2023-09-21T18:31:53.194" v="281"/>
        <pc:sldMkLst>
          <pc:docMk/>
          <pc:sldMk cId="3781168829" sldId="452"/>
        </pc:sldMkLst>
        <pc:spChg chg="mod">
          <ac:chgData name="Sujoy Sikdar" userId="461f446da299a2d6" providerId="LiveId" clId="{DD0FB251-58F4-4703-A085-305426EECCE6}" dt="2023-09-21T18:31:38.328" v="280" actId="27636"/>
          <ac:spMkLst>
            <pc:docMk/>
            <pc:sldMk cId="3781168829" sldId="452"/>
            <ac:spMk id="3" creationId="{850E3320-288A-4C8D-8571-0B4B95DF2EDC}"/>
          </ac:spMkLst>
        </pc:spChg>
      </pc:sldChg>
      <pc:sldChg chg="modSp mod modAnim">
        <pc:chgData name="Sujoy Sikdar" userId="461f446da299a2d6" providerId="LiveId" clId="{DD0FB251-58F4-4703-A085-305426EECCE6}" dt="2023-09-21T18:33:30.803" v="310" actId="20577"/>
        <pc:sldMkLst>
          <pc:docMk/>
          <pc:sldMk cId="2241717305" sldId="453"/>
        </pc:sldMkLst>
        <pc:spChg chg="mod">
          <ac:chgData name="Sujoy Sikdar" userId="461f446da299a2d6" providerId="LiveId" clId="{DD0FB251-58F4-4703-A085-305426EECCE6}" dt="2023-09-21T18:33:30.803" v="310" actId="20577"/>
          <ac:spMkLst>
            <pc:docMk/>
            <pc:sldMk cId="2241717305" sldId="453"/>
            <ac:spMk id="3" creationId="{306C3E69-2713-4006-B6CA-C6A30D136DF8}"/>
          </ac:spMkLst>
        </pc:spChg>
      </pc:sldChg>
      <pc:sldChg chg="ord">
        <pc:chgData name="Sujoy Sikdar" userId="461f446da299a2d6" providerId="LiveId" clId="{DD0FB251-58F4-4703-A085-305426EECCE6}" dt="2023-09-21T18:40:28.801" v="318" actId="20578"/>
        <pc:sldMkLst>
          <pc:docMk/>
          <pc:sldMk cId="72260091" sldId="464"/>
        </pc:sldMkLst>
      </pc:sldChg>
      <pc:sldChg chg="ord">
        <pc:chgData name="Sujoy Sikdar" userId="461f446da299a2d6" providerId="LiveId" clId="{DD0FB251-58F4-4703-A085-305426EECCE6}" dt="2023-09-21T18:38:10.830" v="313"/>
        <pc:sldMkLst>
          <pc:docMk/>
          <pc:sldMk cId="109763005" sldId="467"/>
        </pc:sldMkLst>
      </pc:sldChg>
      <pc:sldChg chg="ord">
        <pc:chgData name="Sujoy Sikdar" userId="461f446da299a2d6" providerId="LiveId" clId="{DD0FB251-58F4-4703-A085-305426EECCE6}" dt="2023-09-21T18:38:15.417" v="315"/>
        <pc:sldMkLst>
          <pc:docMk/>
          <pc:sldMk cId="4140244278" sldId="468"/>
        </pc:sldMkLst>
      </pc:sldChg>
      <pc:sldChg chg="ord">
        <pc:chgData name="Sujoy Sikdar" userId="461f446da299a2d6" providerId="LiveId" clId="{DD0FB251-58F4-4703-A085-305426EECCE6}" dt="2023-09-21T18:38:10.830" v="313"/>
        <pc:sldMkLst>
          <pc:docMk/>
          <pc:sldMk cId="1079405205" sldId="469"/>
        </pc:sldMkLst>
      </pc:sldChg>
      <pc:sldChg chg="ord">
        <pc:chgData name="Sujoy Sikdar" userId="461f446da299a2d6" providerId="LiveId" clId="{DD0FB251-58F4-4703-A085-305426EECCE6}" dt="2023-09-21T18:41:08.489" v="320"/>
        <pc:sldMkLst>
          <pc:docMk/>
          <pc:sldMk cId="2721434380" sldId="470"/>
        </pc:sldMkLst>
      </pc:sldChg>
      <pc:sldChg chg="ord">
        <pc:chgData name="Sujoy Sikdar" userId="461f446da299a2d6" providerId="LiveId" clId="{DD0FB251-58F4-4703-A085-305426EECCE6}" dt="2023-09-21T18:41:17.504" v="322"/>
        <pc:sldMkLst>
          <pc:docMk/>
          <pc:sldMk cId="343108847" sldId="471"/>
        </pc:sldMkLst>
      </pc:sldChg>
      <pc:sldChg chg="modSp mod">
        <pc:chgData name="Sujoy Sikdar" userId="461f446da299a2d6" providerId="LiveId" clId="{DD0FB251-58F4-4703-A085-305426EECCE6}" dt="2023-09-21T18:27:27.819" v="160" actId="20577"/>
        <pc:sldMkLst>
          <pc:docMk/>
          <pc:sldMk cId="3370482578" sldId="493"/>
        </pc:sldMkLst>
        <pc:spChg chg="mod">
          <ac:chgData name="Sujoy Sikdar" userId="461f446da299a2d6" providerId="LiveId" clId="{DD0FB251-58F4-4703-A085-305426EECCE6}" dt="2023-09-21T18:27:27.819" v="160" actId="20577"/>
          <ac:spMkLst>
            <pc:docMk/>
            <pc:sldMk cId="3370482578" sldId="493"/>
            <ac:spMk id="2" creationId="{9FC1BC56-C82C-4F4F-8E1D-11E42980277F}"/>
          </ac:spMkLst>
        </pc:spChg>
      </pc:sldChg>
      <pc:sldChg chg="modSp add mod modAnim">
        <pc:chgData name="Sujoy Sikdar" userId="461f446da299a2d6" providerId="LiveId" clId="{DD0FB251-58F4-4703-A085-305426EECCE6}" dt="2023-09-21T18:26:36.187" v="144"/>
        <pc:sldMkLst>
          <pc:docMk/>
          <pc:sldMk cId="2501414889" sldId="494"/>
        </pc:sldMkLst>
        <pc:spChg chg="mod">
          <ac:chgData name="Sujoy Sikdar" userId="461f446da299a2d6" providerId="LiveId" clId="{DD0FB251-58F4-4703-A085-305426EECCE6}" dt="2023-09-21T18:26:25.139" v="142" actId="20577"/>
          <ac:spMkLst>
            <pc:docMk/>
            <pc:sldMk cId="2501414889" sldId="494"/>
            <ac:spMk id="3" creationId="{286746C4-68FA-4137-9B07-02EAD5F1BE6C}"/>
          </ac:spMkLst>
        </pc:spChg>
      </pc:sldChg>
      <pc:sldChg chg="add">
        <pc:chgData name="Sujoy Sikdar" userId="461f446da299a2d6" providerId="LiveId" clId="{DD0FB251-58F4-4703-A085-305426EECCE6}" dt="2023-09-21T18:35:00.510" v="311"/>
        <pc:sldMkLst>
          <pc:docMk/>
          <pc:sldMk cId="4018420470" sldId="495"/>
        </pc:sldMkLst>
      </pc:sldChg>
    </pc:docChg>
  </pc:docChgLst>
  <pc:docChgLst>
    <pc:chgData name="Sujoy Sikdar" userId="461f446da299a2d6" providerId="LiveId" clId="{955E1A9C-A8DE-4939-9937-0677A05E607F}"/>
    <pc:docChg chg="delSld modSld">
      <pc:chgData name="Sujoy Sikdar" userId="461f446da299a2d6" providerId="LiveId" clId="{955E1A9C-A8DE-4939-9937-0677A05E607F}" dt="2024-02-29T16:22:07.683" v="16" actId="20577"/>
      <pc:docMkLst>
        <pc:docMk/>
      </pc:docMkLst>
      <pc:sldChg chg="modSp mod">
        <pc:chgData name="Sujoy Sikdar" userId="461f446da299a2d6" providerId="LiveId" clId="{955E1A9C-A8DE-4939-9937-0677A05E607F}" dt="2024-02-29T16:22:07.683" v="16" actId="20577"/>
        <pc:sldMkLst>
          <pc:docMk/>
          <pc:sldMk cId="3087288884" sldId="560"/>
        </pc:sldMkLst>
        <pc:spChg chg="mod">
          <ac:chgData name="Sujoy Sikdar" userId="461f446da299a2d6" providerId="LiveId" clId="{955E1A9C-A8DE-4939-9937-0677A05E607F}" dt="2024-02-29T16:20:22.111" v="15" actId="20577"/>
          <ac:spMkLst>
            <pc:docMk/>
            <pc:sldMk cId="3087288884" sldId="560"/>
            <ac:spMk id="2" creationId="{605A7FC7-75F5-DBE7-355B-1DBE6242A916}"/>
          </ac:spMkLst>
        </pc:spChg>
        <pc:spChg chg="mod">
          <ac:chgData name="Sujoy Sikdar" userId="461f446da299a2d6" providerId="LiveId" clId="{955E1A9C-A8DE-4939-9937-0677A05E607F}" dt="2024-02-29T16:22:07.683" v="16" actId="20577"/>
          <ac:spMkLst>
            <pc:docMk/>
            <pc:sldMk cId="3087288884" sldId="560"/>
            <ac:spMk id="3" creationId="{D4AB82DA-28E8-6A09-1998-3543EBB024B3}"/>
          </ac:spMkLst>
        </pc:spChg>
      </pc:sldChg>
      <pc:sldChg chg="del">
        <pc:chgData name="Sujoy Sikdar" userId="461f446da299a2d6" providerId="LiveId" clId="{955E1A9C-A8DE-4939-9937-0677A05E607F}" dt="2024-02-29T15:06:52.246" v="0" actId="47"/>
        <pc:sldMkLst>
          <pc:docMk/>
          <pc:sldMk cId="3216610095" sldId="571"/>
        </pc:sldMkLst>
      </pc:sldChg>
    </pc:docChg>
  </pc:docChgLst>
  <pc:docChgLst>
    <pc:chgData name="Sujoy Sikdar" userId="461f446da299a2d6" providerId="LiveId" clId="{1F36EB1A-CA78-4216-8D0C-33984663481A}"/>
    <pc:docChg chg="undo custSel addSld delSld modSld sldOrd">
      <pc:chgData name="Sujoy Sikdar" userId="461f446da299a2d6" providerId="LiveId" clId="{1F36EB1A-CA78-4216-8D0C-33984663481A}" dt="2024-03-13T21:59:13.731" v="586" actId="20577"/>
      <pc:docMkLst>
        <pc:docMk/>
      </pc:docMkLst>
      <pc:sldChg chg="modSp mod">
        <pc:chgData name="Sujoy Sikdar" userId="461f446da299a2d6" providerId="LiveId" clId="{1F36EB1A-CA78-4216-8D0C-33984663481A}" dt="2024-03-13T21:59:13.731" v="586" actId="20577"/>
        <pc:sldMkLst>
          <pc:docMk/>
          <pc:sldMk cId="2831053087" sldId="256"/>
        </pc:sldMkLst>
        <pc:spChg chg="mod">
          <ac:chgData name="Sujoy Sikdar" userId="461f446da299a2d6" providerId="LiveId" clId="{1F36EB1A-CA78-4216-8D0C-33984663481A}" dt="2024-03-13T21:59:13.731" v="586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479406408" sldId="26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614239443" sldId="262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586882370" sldId="26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285214333" sldId="264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89009334" sldId="26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656122149" sldId="266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96286213" sldId="26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908862617" sldId="269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801020739" sldId="27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691552113" sldId="271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376179639" sldId="272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452991514" sldId="27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878673321" sldId="274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364390298" sldId="27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454135431" sldId="27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241170565" sldId="276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4042221007" sldId="27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629405639" sldId="278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228568480" sldId="279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521517105" sldId="28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991086027" sldId="28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73246126" sldId="35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350726657" sldId="400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781168829" sldId="45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241717305" sldId="45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315628205" sldId="46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72260091" sldId="46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289247049" sldId="465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759866238" sldId="46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09763005" sldId="467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4140244278" sldId="468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079405205" sldId="469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721434380" sldId="470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43108847" sldId="47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679322746" sldId="47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559388241" sldId="47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586365051" sldId="47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43175862" sldId="475"/>
        </pc:sldMkLst>
      </pc:sldChg>
      <pc:sldChg chg="add del">
        <pc:chgData name="Sujoy Sikdar" userId="461f446da299a2d6" providerId="LiveId" clId="{1F36EB1A-CA78-4216-8D0C-33984663481A}" dt="2024-02-29T14:48:55.496" v="32"/>
        <pc:sldMkLst>
          <pc:docMk/>
          <pc:sldMk cId="1825072446" sldId="47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731974670" sldId="477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544375361" sldId="478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315863940" sldId="479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836089054" sldId="480"/>
        </pc:sldMkLst>
      </pc:sldChg>
      <pc:sldChg chg="add del">
        <pc:chgData name="Sujoy Sikdar" userId="461f446da299a2d6" providerId="LiveId" clId="{1F36EB1A-CA78-4216-8D0C-33984663481A}" dt="2024-02-29T14:48:55.496" v="32"/>
        <pc:sldMkLst>
          <pc:docMk/>
          <pc:sldMk cId="989404590" sldId="48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752565263" sldId="48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171315818" sldId="48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95707752" sldId="48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857591914" sldId="485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898442542" sldId="48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447961769" sldId="487"/>
        </pc:sldMkLst>
      </pc:sldChg>
      <pc:sldChg chg="add del">
        <pc:chgData name="Sujoy Sikdar" userId="461f446da299a2d6" providerId="LiveId" clId="{1F36EB1A-CA78-4216-8D0C-33984663481A}" dt="2024-02-29T14:48:55.496" v="32"/>
        <pc:sldMkLst>
          <pc:docMk/>
          <pc:sldMk cId="2514527141" sldId="488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4222218973" sldId="489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572915027" sldId="490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419695120" sldId="49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419695120" sldId="492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1050985301" sldId="493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913643639" sldId="494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925114661" sldId="49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771926276" sldId="49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320000407" sldId="49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3771926276" sldId="496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824096093" sldId="49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930300616" sldId="497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349722724" sldId="49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847948383" sldId="501"/>
        </pc:sldMkLst>
      </pc:sldChg>
      <pc:sldChg chg="del">
        <pc:chgData name="Sujoy Sikdar" userId="461f446da299a2d6" providerId="LiveId" clId="{1F36EB1A-CA78-4216-8D0C-33984663481A}" dt="2024-02-27T02:51:46.147" v="0" actId="47"/>
        <pc:sldMkLst>
          <pc:docMk/>
          <pc:sldMk cId="2967919127" sldId="50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569149294" sldId="504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343677031" sldId="505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050127197" sldId="506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4223103578" sldId="50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368511259" sldId="50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341603683" sldId="509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933843202" sldId="510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787445380" sldId="51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466113356" sldId="512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931088735" sldId="515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579069021" sldId="516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29873284" sldId="51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050764331" sldId="51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14821104" sldId="519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56308251" sldId="520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883554613" sldId="52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594088694" sldId="522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4146622199" sldId="53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242221088" sldId="53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550073226" sldId="539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558887088" sldId="540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209508596" sldId="541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623842756" sldId="542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090403065" sldId="543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084044784" sldId="544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878307515" sldId="545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2698987442" sldId="546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3863730631" sldId="547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324118348" sldId="558"/>
        </pc:sldMkLst>
      </pc:sldChg>
      <pc:sldChg chg="add">
        <pc:chgData name="Sujoy Sikdar" userId="461f446da299a2d6" providerId="LiveId" clId="{1F36EB1A-CA78-4216-8D0C-33984663481A}" dt="2024-02-27T02:52:21.282" v="3"/>
        <pc:sldMkLst>
          <pc:docMk/>
          <pc:sldMk cId="1874017407" sldId="559"/>
        </pc:sldMkLst>
      </pc:sldChg>
      <pc:sldChg chg="modSp add del mod">
        <pc:chgData name="Sujoy Sikdar" userId="461f446da299a2d6" providerId="LiveId" clId="{1F36EB1A-CA78-4216-8D0C-33984663481A}" dt="2024-02-29T14:54:26.598" v="45" actId="20577"/>
        <pc:sldMkLst>
          <pc:docMk/>
          <pc:sldMk cId="3087288884" sldId="560"/>
        </pc:sldMkLst>
        <pc:spChg chg="mod">
          <ac:chgData name="Sujoy Sikdar" userId="461f446da299a2d6" providerId="LiveId" clId="{1F36EB1A-CA78-4216-8D0C-33984663481A}" dt="2024-02-29T14:44:35.081" v="13" actId="20577"/>
          <ac:spMkLst>
            <pc:docMk/>
            <pc:sldMk cId="3087288884" sldId="560"/>
            <ac:spMk id="2" creationId="{605A7FC7-75F5-DBE7-355B-1DBE6242A916}"/>
          </ac:spMkLst>
        </pc:spChg>
        <pc:spChg chg="mod">
          <ac:chgData name="Sujoy Sikdar" userId="461f446da299a2d6" providerId="LiveId" clId="{1F36EB1A-CA78-4216-8D0C-33984663481A}" dt="2024-02-29T14:54:26.598" v="45" actId="20577"/>
          <ac:spMkLst>
            <pc:docMk/>
            <pc:sldMk cId="3087288884" sldId="560"/>
            <ac:spMk id="3" creationId="{D4AB82DA-28E8-6A09-1998-3543EBB024B3}"/>
          </ac:spMkLst>
        </pc:spChg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3287539023" sldId="560"/>
        </pc:sldMkLst>
      </pc:sldChg>
      <pc:sldChg chg="modSp add del mod">
        <pc:chgData name="Sujoy Sikdar" userId="461f446da299a2d6" providerId="LiveId" clId="{1F36EB1A-CA78-4216-8D0C-33984663481A}" dt="2024-02-29T14:55:38.418" v="53" actId="20577"/>
        <pc:sldMkLst>
          <pc:docMk/>
          <pc:sldMk cId="2920562127" sldId="561"/>
        </pc:sldMkLst>
        <pc:spChg chg="mod">
          <ac:chgData name="Sujoy Sikdar" userId="461f446da299a2d6" providerId="LiveId" clId="{1F36EB1A-CA78-4216-8D0C-33984663481A}" dt="2024-02-29T14:55:38.418" v="53" actId="20577"/>
          <ac:spMkLst>
            <pc:docMk/>
            <pc:sldMk cId="2920562127" sldId="561"/>
            <ac:spMk id="2" creationId="{A69D610A-496E-4F86-272E-571C0A3D4EEB}"/>
          </ac:spMkLst>
        </pc:spChg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3344442218" sldId="561"/>
        </pc:sldMkLst>
      </pc:sldChg>
      <pc:sldChg chg="del">
        <pc:chgData name="Sujoy Sikdar" userId="461f446da299a2d6" providerId="LiveId" clId="{1F36EB1A-CA78-4216-8D0C-33984663481A}" dt="2024-03-12T13:27:25.592" v="581" actId="47"/>
        <pc:sldMkLst>
          <pc:docMk/>
          <pc:sldMk cId="2212709697" sldId="564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3984520848" sldId="566"/>
        </pc:sldMkLst>
      </pc:sldChg>
      <pc:sldChg chg="add del">
        <pc:chgData name="Sujoy Sikdar" userId="461f446da299a2d6" providerId="LiveId" clId="{1F36EB1A-CA78-4216-8D0C-33984663481A}" dt="2024-02-29T14:43:59.368" v="8" actId="2696"/>
        <pc:sldMkLst>
          <pc:docMk/>
          <pc:sldMk cId="4146998587" sldId="566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849617915" sldId="567"/>
        </pc:sldMkLst>
      </pc:sldChg>
      <pc:sldChg chg="modSp add del mod">
        <pc:chgData name="Sujoy Sikdar" userId="461f446da299a2d6" providerId="LiveId" clId="{1F36EB1A-CA78-4216-8D0C-33984663481A}" dt="2024-02-29T14:55:48.858" v="63" actId="20577"/>
        <pc:sldMkLst>
          <pc:docMk/>
          <pc:sldMk cId="4206364721" sldId="567"/>
        </pc:sldMkLst>
        <pc:spChg chg="mod">
          <ac:chgData name="Sujoy Sikdar" userId="461f446da299a2d6" providerId="LiveId" clId="{1F36EB1A-CA78-4216-8D0C-33984663481A}" dt="2024-02-29T14:55:48.858" v="63" actId="20577"/>
          <ac:spMkLst>
            <pc:docMk/>
            <pc:sldMk cId="4206364721" sldId="567"/>
            <ac:spMk id="2" creationId="{F55B1C2F-A6E4-E2D4-49E1-DE9458F04A89}"/>
          </ac:spMkLst>
        </pc:spChg>
      </pc:sldChg>
      <pc:sldChg chg="modSp add del mod">
        <pc:chgData name="Sujoy Sikdar" userId="461f446da299a2d6" providerId="LiveId" clId="{1F36EB1A-CA78-4216-8D0C-33984663481A}" dt="2024-02-29T14:55:33.138" v="49" actId="20577"/>
        <pc:sldMkLst>
          <pc:docMk/>
          <pc:sldMk cId="98293649" sldId="568"/>
        </pc:sldMkLst>
        <pc:spChg chg="mod">
          <ac:chgData name="Sujoy Sikdar" userId="461f446da299a2d6" providerId="LiveId" clId="{1F36EB1A-CA78-4216-8D0C-33984663481A}" dt="2024-02-29T14:55:33.138" v="49" actId="20577"/>
          <ac:spMkLst>
            <pc:docMk/>
            <pc:sldMk cId="98293649" sldId="568"/>
            <ac:spMk id="2" creationId="{037910B4-974A-1209-769D-0B56BA9EF700}"/>
          </ac:spMkLst>
        </pc:spChg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1812050312" sldId="568"/>
        </pc:sldMkLst>
      </pc:sldChg>
      <pc:sldChg chg="modSp add del mod">
        <pc:chgData name="Sujoy Sikdar" userId="461f446da299a2d6" providerId="LiveId" clId="{1F36EB1A-CA78-4216-8D0C-33984663481A}" dt="2024-02-29T14:55:43.082" v="57" actId="20577"/>
        <pc:sldMkLst>
          <pc:docMk/>
          <pc:sldMk cId="1376030910" sldId="569"/>
        </pc:sldMkLst>
        <pc:spChg chg="mod">
          <ac:chgData name="Sujoy Sikdar" userId="461f446da299a2d6" providerId="LiveId" clId="{1F36EB1A-CA78-4216-8D0C-33984663481A}" dt="2024-02-29T14:55:43.082" v="57" actId="20577"/>
          <ac:spMkLst>
            <pc:docMk/>
            <pc:sldMk cId="1376030910" sldId="569"/>
            <ac:spMk id="2" creationId="{D79E1A1B-A2C7-AE79-9668-F2AC1D1BEBD7}"/>
          </ac:spMkLst>
        </pc:spChg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4046634209" sldId="569"/>
        </pc:sldMkLst>
      </pc:sldChg>
      <pc:sldChg chg="add del">
        <pc:chgData name="Sujoy Sikdar" userId="461f446da299a2d6" providerId="LiveId" clId="{1F36EB1A-CA78-4216-8D0C-33984663481A}" dt="2024-02-29T14:43:57.848" v="7"/>
        <pc:sldMkLst>
          <pc:docMk/>
          <pc:sldMk cId="2568864309" sldId="570"/>
        </pc:sldMkLst>
      </pc:sldChg>
      <pc:sldChg chg="add del">
        <pc:chgData name="Sujoy Sikdar" userId="461f446da299a2d6" providerId="LiveId" clId="{1F36EB1A-CA78-4216-8D0C-33984663481A}" dt="2024-02-29T14:43:59.368" v="8" actId="2696"/>
        <pc:sldMkLst>
          <pc:docMk/>
          <pc:sldMk cId="3907787031" sldId="570"/>
        </pc:sldMkLst>
      </pc:sldChg>
      <pc:sldChg chg="addSp delSp modSp new mod">
        <pc:chgData name="Sujoy Sikdar" userId="461f446da299a2d6" providerId="LiveId" clId="{1F36EB1A-CA78-4216-8D0C-33984663481A}" dt="2024-02-29T14:48:53.924" v="31" actId="478"/>
        <pc:sldMkLst>
          <pc:docMk/>
          <pc:sldMk cId="3216610095" sldId="571"/>
        </pc:sldMkLst>
        <pc:spChg chg="mod">
          <ac:chgData name="Sujoy Sikdar" userId="461f446da299a2d6" providerId="LiveId" clId="{1F36EB1A-CA78-4216-8D0C-33984663481A}" dt="2024-02-29T14:48:45.998" v="28" actId="20577"/>
          <ac:spMkLst>
            <pc:docMk/>
            <pc:sldMk cId="3216610095" sldId="571"/>
            <ac:spMk id="2" creationId="{EED5E590-2FB0-ADCF-4C1D-CE7DB32C2D8E}"/>
          </ac:spMkLst>
        </pc:spChg>
        <pc:spChg chg="del mod">
          <ac:chgData name="Sujoy Sikdar" userId="461f446da299a2d6" providerId="LiveId" clId="{1F36EB1A-CA78-4216-8D0C-33984663481A}" dt="2024-02-29T14:48:51.583" v="30" actId="478"/>
          <ac:spMkLst>
            <pc:docMk/>
            <pc:sldMk cId="3216610095" sldId="571"/>
            <ac:spMk id="3" creationId="{8B50C238-1A53-D07D-CA68-484ABAEDC927}"/>
          </ac:spMkLst>
        </pc:spChg>
        <pc:spChg chg="add del mod">
          <ac:chgData name="Sujoy Sikdar" userId="461f446da299a2d6" providerId="LiveId" clId="{1F36EB1A-CA78-4216-8D0C-33984663481A}" dt="2024-02-29T14:48:53.924" v="31" actId="478"/>
          <ac:spMkLst>
            <pc:docMk/>
            <pc:sldMk cId="3216610095" sldId="571"/>
            <ac:spMk id="6" creationId="{EFEBF21E-82CF-89F3-2911-D1E0A512CF02}"/>
          </ac:spMkLst>
        </pc:spChg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299527548" sldId="572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071103352" sldId="573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005367407" sldId="574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1722365930" sldId="575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825474941" sldId="576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959966067" sldId="577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3899894763" sldId="578"/>
        </pc:sldMkLst>
      </pc:sldChg>
      <pc:sldChg chg="add">
        <pc:chgData name="Sujoy Sikdar" userId="461f446da299a2d6" providerId="LiveId" clId="{1F36EB1A-CA78-4216-8D0C-33984663481A}" dt="2024-02-29T14:48:55.496" v="32"/>
        <pc:sldMkLst>
          <pc:docMk/>
          <pc:sldMk cId="2805004476" sldId="579"/>
        </pc:sldMkLst>
      </pc:sldChg>
      <pc:sldChg chg="modSp new mod">
        <pc:chgData name="Sujoy Sikdar" userId="461f446da299a2d6" providerId="LiveId" clId="{1F36EB1A-CA78-4216-8D0C-33984663481A}" dt="2024-02-29T14:49:12.061" v="42" actId="20577"/>
        <pc:sldMkLst>
          <pc:docMk/>
          <pc:sldMk cId="3818792292" sldId="580"/>
        </pc:sldMkLst>
        <pc:spChg chg="mod">
          <ac:chgData name="Sujoy Sikdar" userId="461f446da299a2d6" providerId="LiveId" clId="{1F36EB1A-CA78-4216-8D0C-33984663481A}" dt="2024-02-29T14:49:12.061" v="42" actId="20577"/>
          <ac:spMkLst>
            <pc:docMk/>
            <pc:sldMk cId="3818792292" sldId="580"/>
            <ac:spMk id="2" creationId="{5D7433CF-1F4D-8C10-D919-C1981B52FBA4}"/>
          </ac:spMkLst>
        </pc:spChg>
      </pc:sldChg>
      <pc:sldChg chg="modSp new mod ord">
        <pc:chgData name="Sujoy Sikdar" userId="461f446da299a2d6" providerId="LiveId" clId="{1F36EB1A-CA78-4216-8D0C-33984663481A}" dt="2024-02-29T15:00:20.782" v="578" actId="20577"/>
        <pc:sldMkLst>
          <pc:docMk/>
          <pc:sldMk cId="3161938132" sldId="581"/>
        </pc:sldMkLst>
        <pc:spChg chg="mod">
          <ac:chgData name="Sujoy Sikdar" userId="461f446da299a2d6" providerId="LiveId" clId="{1F36EB1A-CA78-4216-8D0C-33984663481A}" dt="2024-02-29T14:56:09.056" v="98" actId="20577"/>
          <ac:spMkLst>
            <pc:docMk/>
            <pc:sldMk cId="3161938132" sldId="581"/>
            <ac:spMk id="2" creationId="{29BC6D56-D940-8589-73D4-EFA6611AA88F}"/>
          </ac:spMkLst>
        </pc:spChg>
        <pc:spChg chg="mod">
          <ac:chgData name="Sujoy Sikdar" userId="461f446da299a2d6" providerId="LiveId" clId="{1F36EB1A-CA78-4216-8D0C-33984663481A}" dt="2024-02-29T15:00:20.782" v="578" actId="20577"/>
          <ac:spMkLst>
            <pc:docMk/>
            <pc:sldMk cId="3161938132" sldId="581"/>
            <ac:spMk id="3" creationId="{1F086F03-F004-134B-91CC-4A9E6910A9C8}"/>
          </ac:spMkLst>
        </pc:spChg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3226158028" sldId="1898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739074716" sldId="1899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4099840628" sldId="1900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1589560266" sldId="1901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802626527" sldId="1902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3883825250" sldId="1903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545645059" sldId="1912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2170013803" sldId="1913"/>
        </pc:sldMkLst>
      </pc:sldChg>
      <pc:sldChg chg="add del">
        <pc:chgData name="Sujoy Sikdar" userId="461f446da299a2d6" providerId="LiveId" clId="{1F36EB1A-CA78-4216-8D0C-33984663481A}" dt="2024-03-13T21:59:00.835" v="582" actId="47"/>
        <pc:sldMkLst>
          <pc:docMk/>
          <pc:sldMk cId="3141974596" sldId="1914"/>
        </pc:sldMkLst>
      </pc:sldChg>
      <pc:sldChg chg="add">
        <pc:chgData name="Sujoy Sikdar" userId="461f446da299a2d6" providerId="LiveId" clId="{1F36EB1A-CA78-4216-8D0C-33984663481A}" dt="2024-03-12T13:26:15.767" v="580"/>
        <pc:sldMkLst>
          <pc:docMk/>
          <pc:sldMk cId="4204963796" sldId="1915"/>
        </pc:sldMkLst>
      </pc:sldChg>
      <pc:sldMasterChg chg="delSldLayout">
        <pc:chgData name="Sujoy Sikdar" userId="461f446da299a2d6" providerId="LiveId" clId="{1F36EB1A-CA78-4216-8D0C-33984663481A}" dt="2024-03-13T21:59:00.835" v="582" actId="47"/>
        <pc:sldMasterMkLst>
          <pc:docMk/>
          <pc:sldMasterMk cId="2255991273" sldId="2147483648"/>
        </pc:sldMasterMkLst>
        <pc:sldLayoutChg chg="del">
          <pc:chgData name="Sujoy Sikdar" userId="461f446da299a2d6" providerId="LiveId" clId="{1F36EB1A-CA78-4216-8D0C-33984663481A}" dt="2024-03-13T21:59:00.835" v="582" actId="47"/>
          <pc:sldLayoutMkLst>
            <pc:docMk/>
            <pc:sldMasterMk cId="2255991273" sldId="2147483648"/>
            <pc:sldLayoutMk cId="3414354212" sldId="2147483660"/>
          </pc:sldLayoutMkLst>
        </pc:sldLayoutChg>
      </pc:sldMasterChg>
    </pc:docChg>
  </pc:docChgLst>
  <pc:docChgLst>
    <pc:chgData name="Sujoy Sikdar" userId="461f446da299a2d6" providerId="LiveId" clId="{6E5700C1-85CB-4FA7-B981-BFE056D6936A}"/>
    <pc:docChg chg="undo redo custSel addSld delSld modSld sldOrd">
      <pc:chgData name="Sujoy Sikdar" userId="461f446da299a2d6" providerId="LiveId" clId="{6E5700C1-85CB-4FA7-B981-BFE056D6936A}" dt="2022-02-04T18:08:59.720" v="5872"/>
      <pc:docMkLst>
        <pc:docMk/>
      </pc:docMkLst>
      <pc:sldChg chg="modSp mod">
        <pc:chgData name="Sujoy Sikdar" userId="461f446da299a2d6" providerId="LiveId" clId="{6E5700C1-85CB-4FA7-B981-BFE056D6936A}" dt="2022-02-04T12:33:39.047" v="1" actId="20577"/>
        <pc:sldMkLst>
          <pc:docMk/>
          <pc:sldMk cId="2831053087" sldId="256"/>
        </pc:sldMkLst>
        <pc:spChg chg="mod">
          <ac:chgData name="Sujoy Sikdar" userId="461f446da299a2d6" providerId="LiveId" clId="{6E5700C1-85CB-4FA7-B981-BFE056D6936A}" dt="2022-02-04T12:33:39.047" v="1" actId="20577"/>
          <ac:spMkLst>
            <pc:docMk/>
            <pc:sldMk cId="2831053087" sldId="256"/>
            <ac:spMk id="4" creationId="{2AFCFD10-BC02-4A0F-86AD-06CDEE06477B}"/>
          </ac:spMkLst>
        </pc:spChg>
      </pc:sldChg>
      <pc:sldChg chg="delSp add mod delAnim">
        <pc:chgData name="Sujoy Sikdar" userId="461f446da299a2d6" providerId="LiveId" clId="{6E5700C1-85CB-4FA7-B981-BFE056D6936A}" dt="2022-02-04T15:57:13.169" v="3107" actId="478"/>
        <pc:sldMkLst>
          <pc:docMk/>
          <pc:sldMk cId="84153571" sldId="271"/>
        </pc:sldMkLst>
        <pc:spChg chg="del">
          <ac:chgData name="Sujoy Sikdar" userId="461f446da299a2d6" providerId="LiveId" clId="{6E5700C1-85CB-4FA7-B981-BFE056D6936A}" dt="2022-02-04T15:57:10.645" v="3105" actId="478"/>
          <ac:spMkLst>
            <pc:docMk/>
            <pc:sldMk cId="84153571" sldId="271"/>
            <ac:spMk id="39" creationId="{A205D862-C01D-4688-B668-E5C5C11C6FFB}"/>
          </ac:spMkLst>
        </pc:spChg>
        <pc:spChg chg="del">
          <ac:chgData name="Sujoy Sikdar" userId="461f446da299a2d6" providerId="LiveId" clId="{6E5700C1-85CB-4FA7-B981-BFE056D6936A}" dt="2022-02-04T15:57:13.169" v="3107" actId="478"/>
          <ac:spMkLst>
            <pc:docMk/>
            <pc:sldMk cId="84153571" sldId="271"/>
            <ac:spMk id="40" creationId="{3FE3F737-4AC3-4050-99D9-2E6F8AE8191D}"/>
          </ac:spMkLst>
        </pc:spChg>
        <pc:spChg chg="del">
          <ac:chgData name="Sujoy Sikdar" userId="461f446da299a2d6" providerId="LiveId" clId="{6E5700C1-85CB-4FA7-B981-BFE056D6936A}" dt="2022-02-04T15:57:08.789" v="3104" actId="478"/>
          <ac:spMkLst>
            <pc:docMk/>
            <pc:sldMk cId="84153571" sldId="271"/>
            <ac:spMk id="41" creationId="{53019B2C-6D5F-4872-B3D4-5ABD0914D9BC}"/>
          </ac:spMkLst>
        </pc:spChg>
        <pc:spChg chg="del">
          <ac:chgData name="Sujoy Sikdar" userId="461f446da299a2d6" providerId="LiveId" clId="{6E5700C1-85CB-4FA7-B981-BFE056D6936A}" dt="2022-02-04T15:57:12.285" v="3106" actId="478"/>
          <ac:spMkLst>
            <pc:docMk/>
            <pc:sldMk cId="84153571" sldId="271"/>
            <ac:spMk id="42" creationId="{FA328DC1-3B06-43D0-A168-7C136723069D}"/>
          </ac:spMkLst>
        </pc:spChg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559716047" sldId="272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188723068" sldId="310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2937171340" sldId="312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2346588238" sldId="318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852842489" sldId="325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82007044" sldId="327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1798714515" sldId="329"/>
        </pc:sldMkLst>
      </pc:sldChg>
      <pc:sldChg chg="del">
        <pc:chgData name="Sujoy Sikdar" userId="461f446da299a2d6" providerId="LiveId" clId="{6E5700C1-85CB-4FA7-B981-BFE056D6936A}" dt="2022-02-04T14:17:41.824" v="2" actId="47"/>
        <pc:sldMkLst>
          <pc:docMk/>
          <pc:sldMk cId="3627048190" sldId="333"/>
        </pc:sldMkLst>
      </pc:sldChg>
      <pc:sldChg chg="del">
        <pc:chgData name="Sujoy Sikdar" userId="461f446da299a2d6" providerId="LiveId" clId="{6E5700C1-85CB-4FA7-B981-BFE056D6936A}" dt="2022-02-04T14:17:58.206" v="4" actId="47"/>
        <pc:sldMkLst>
          <pc:docMk/>
          <pc:sldMk cId="2620346079" sldId="334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3966919622" sldId="335"/>
        </pc:sldMkLst>
      </pc:sldChg>
      <pc:sldChg chg="del">
        <pc:chgData name="Sujoy Sikdar" userId="461f446da299a2d6" providerId="LiveId" clId="{6E5700C1-85CB-4FA7-B981-BFE056D6936A}" dt="2022-02-04T14:17:49.837" v="3" actId="47"/>
        <pc:sldMkLst>
          <pc:docMk/>
          <pc:sldMk cId="636898494" sldId="336"/>
        </pc:sldMkLst>
      </pc:sldChg>
      <pc:sldChg chg="del">
        <pc:chgData name="Sujoy Sikdar" userId="461f446da299a2d6" providerId="LiveId" clId="{6E5700C1-85CB-4FA7-B981-BFE056D6936A}" dt="2022-02-04T14:18:47.252" v="7" actId="47"/>
        <pc:sldMkLst>
          <pc:docMk/>
          <pc:sldMk cId="1425101593" sldId="337"/>
        </pc:sldMkLst>
      </pc:sldChg>
      <pc:sldChg chg="del">
        <pc:chgData name="Sujoy Sikdar" userId="461f446da299a2d6" providerId="LiveId" clId="{6E5700C1-85CB-4FA7-B981-BFE056D6936A}" dt="2022-02-04T14:19:01.066" v="9" actId="47"/>
        <pc:sldMkLst>
          <pc:docMk/>
          <pc:sldMk cId="140612084" sldId="338"/>
        </pc:sldMkLst>
      </pc:sldChg>
      <pc:sldChg chg="del">
        <pc:chgData name="Sujoy Sikdar" userId="461f446da299a2d6" providerId="LiveId" clId="{6E5700C1-85CB-4FA7-B981-BFE056D6936A}" dt="2022-02-04T14:18:55.504" v="8" actId="47"/>
        <pc:sldMkLst>
          <pc:docMk/>
          <pc:sldMk cId="2171843261" sldId="339"/>
        </pc:sldMkLst>
      </pc:sldChg>
      <pc:sldChg chg="del">
        <pc:chgData name="Sujoy Sikdar" userId="461f446da299a2d6" providerId="LiveId" clId="{6E5700C1-85CB-4FA7-B981-BFE056D6936A}" dt="2022-02-04T14:18:21.868" v="5" actId="47"/>
        <pc:sldMkLst>
          <pc:docMk/>
          <pc:sldMk cId="647329770" sldId="340"/>
        </pc:sldMkLst>
      </pc:sldChg>
      <pc:sldChg chg="del">
        <pc:chgData name="Sujoy Sikdar" userId="461f446da299a2d6" providerId="LiveId" clId="{6E5700C1-85CB-4FA7-B981-BFE056D6936A}" dt="2022-02-04T14:18:35.450" v="6" actId="47"/>
        <pc:sldMkLst>
          <pc:docMk/>
          <pc:sldMk cId="2902097287" sldId="341"/>
        </pc:sldMkLst>
      </pc:sldChg>
      <pc:sldChg chg="modSp">
        <pc:chgData name="Sujoy Sikdar" userId="461f446da299a2d6" providerId="LiveId" clId="{6E5700C1-85CB-4FA7-B981-BFE056D6936A}" dt="2022-02-04T14:19:15.451" v="38" actId="20577"/>
        <pc:sldMkLst>
          <pc:docMk/>
          <pc:sldMk cId="84957844" sldId="342"/>
        </pc:sldMkLst>
        <pc:spChg chg="mod">
          <ac:chgData name="Sujoy Sikdar" userId="461f446da299a2d6" providerId="LiveId" clId="{6E5700C1-85CB-4FA7-B981-BFE056D6936A}" dt="2022-02-04T14:19:15.451" v="38" actId="20577"/>
          <ac:spMkLst>
            <pc:docMk/>
            <pc:sldMk cId="84957844" sldId="342"/>
            <ac:spMk id="2" creationId="{92F63BD0-067A-440F-AB6A-FB2256907DD1}"/>
          </ac:spMkLst>
        </pc:spChg>
      </pc:sldChg>
      <pc:sldChg chg="modAnim">
        <pc:chgData name="Sujoy Sikdar" userId="461f446da299a2d6" providerId="LiveId" clId="{6E5700C1-85CB-4FA7-B981-BFE056D6936A}" dt="2022-02-04T18:04:02.762" v="5835"/>
        <pc:sldMkLst>
          <pc:docMk/>
          <pc:sldMk cId="1047981910" sldId="343"/>
        </pc:sldMkLst>
      </pc:sldChg>
      <pc:sldChg chg="addSp modSp new mod modAnim">
        <pc:chgData name="Sujoy Sikdar" userId="461f446da299a2d6" providerId="LiveId" clId="{6E5700C1-85CB-4FA7-B981-BFE056D6936A}" dt="2022-02-04T18:05:30.735" v="5847"/>
        <pc:sldMkLst>
          <pc:docMk/>
          <pc:sldMk cId="4179071457" sldId="345"/>
        </pc:sldMkLst>
        <pc:spChg chg="mod">
          <ac:chgData name="Sujoy Sikdar" userId="461f446da299a2d6" providerId="LiveId" clId="{6E5700C1-85CB-4FA7-B981-BFE056D6936A}" dt="2022-02-04T14:32:53.813" v="754" actId="1035"/>
          <ac:spMkLst>
            <pc:docMk/>
            <pc:sldMk cId="4179071457" sldId="345"/>
            <ac:spMk id="2" creationId="{E0D56A59-6764-4729-A3D4-453D9985331A}"/>
          </ac:spMkLst>
        </pc:spChg>
        <pc:spChg chg="mod">
          <ac:chgData name="Sujoy Sikdar" userId="461f446da299a2d6" providerId="LiveId" clId="{6E5700C1-85CB-4FA7-B981-BFE056D6936A}" dt="2022-02-04T14:33:22.294" v="801" actId="14100"/>
          <ac:spMkLst>
            <pc:docMk/>
            <pc:sldMk cId="4179071457" sldId="345"/>
            <ac:spMk id="3" creationId="{98860D47-03D3-4481-9D57-8639742A3A75}"/>
          </ac:spMkLst>
        </pc:spChg>
        <pc:cxnChg chg="add mod">
          <ac:chgData name="Sujoy Sikdar" userId="461f446da299a2d6" providerId="LiveId" clId="{6E5700C1-85CB-4FA7-B981-BFE056D6936A}" dt="2022-02-04T14:33:04.500" v="790" actId="1036"/>
          <ac:cxnSpMkLst>
            <pc:docMk/>
            <pc:sldMk cId="4179071457" sldId="345"/>
            <ac:cxnSpMk id="6" creationId="{ECD7611C-DA48-449E-A676-575CEDA0EC0E}"/>
          </ac:cxnSpMkLst>
        </pc:cxnChg>
        <pc:cxnChg chg="add mod">
          <ac:chgData name="Sujoy Sikdar" userId="461f446da299a2d6" providerId="LiveId" clId="{6E5700C1-85CB-4FA7-B981-BFE056D6936A}" dt="2022-02-04T14:33:04.500" v="790" actId="1036"/>
          <ac:cxnSpMkLst>
            <pc:docMk/>
            <pc:sldMk cId="4179071457" sldId="345"/>
            <ac:cxnSpMk id="7" creationId="{23743297-207E-44CC-86EE-1754C2D3090A}"/>
          </ac:cxnSpMkLst>
        </pc:cxnChg>
      </pc:sldChg>
      <pc:sldChg chg="modSp new del mod">
        <pc:chgData name="Sujoy Sikdar" userId="461f446da299a2d6" providerId="LiveId" clId="{6E5700C1-85CB-4FA7-B981-BFE056D6936A}" dt="2022-02-04T14:39:36.866" v="1070" actId="47"/>
        <pc:sldMkLst>
          <pc:docMk/>
          <pc:sldMk cId="1237706113" sldId="346"/>
        </pc:sldMkLst>
        <pc:spChg chg="mod">
          <ac:chgData name="Sujoy Sikdar" userId="461f446da299a2d6" providerId="LiveId" clId="{6E5700C1-85CB-4FA7-B981-BFE056D6936A}" dt="2022-02-04T14:36:02.236" v="906" actId="20577"/>
          <ac:spMkLst>
            <pc:docMk/>
            <pc:sldMk cId="1237706113" sldId="346"/>
            <ac:spMk id="2" creationId="{28F4ED20-6275-49AE-A422-B6BB7AB978F9}"/>
          </ac:spMkLst>
        </pc:spChg>
        <pc:spChg chg="mod">
          <ac:chgData name="Sujoy Sikdar" userId="461f446da299a2d6" providerId="LiveId" clId="{6E5700C1-85CB-4FA7-B981-BFE056D6936A}" dt="2022-02-04T14:38:58.768" v="1069" actId="20577"/>
          <ac:spMkLst>
            <pc:docMk/>
            <pc:sldMk cId="1237706113" sldId="346"/>
            <ac:spMk id="3" creationId="{9DBD0D56-36DA-49EB-ABFB-966DBDB3DF7B}"/>
          </ac:spMkLst>
        </pc:spChg>
      </pc:sldChg>
      <pc:sldChg chg="addSp delSp modSp new mod">
        <pc:chgData name="Sujoy Sikdar" userId="461f446da299a2d6" providerId="LiveId" clId="{6E5700C1-85CB-4FA7-B981-BFE056D6936A}" dt="2022-02-04T14:51:20.383" v="1402" actId="20577"/>
        <pc:sldMkLst>
          <pc:docMk/>
          <pc:sldMk cId="4062677078" sldId="346"/>
        </pc:sldMkLst>
        <pc:spChg chg="mod">
          <ac:chgData name="Sujoy Sikdar" userId="461f446da299a2d6" providerId="LiveId" clId="{6E5700C1-85CB-4FA7-B981-BFE056D6936A}" dt="2022-02-04T14:41:39.889" v="1158" actId="20577"/>
          <ac:spMkLst>
            <pc:docMk/>
            <pc:sldMk cId="4062677078" sldId="346"/>
            <ac:spMk id="2" creationId="{CBE9BB2E-131F-4D71-A1C8-2F6501EA9C72}"/>
          </ac:spMkLst>
        </pc:spChg>
        <pc:spChg chg="add del mod">
          <ac:chgData name="Sujoy Sikdar" userId="461f446da299a2d6" providerId="LiveId" clId="{6E5700C1-85CB-4FA7-B981-BFE056D6936A}" dt="2022-02-04T14:46:04.339" v="1232" actId="20577"/>
          <ac:spMkLst>
            <pc:docMk/>
            <pc:sldMk cId="4062677078" sldId="346"/>
            <ac:spMk id="3" creationId="{8C0F8491-B5A6-4116-B91A-A80F82FF6532}"/>
          </ac:spMkLst>
        </pc:spChg>
        <pc:spChg chg="add del mod">
          <ac:chgData name="Sujoy Sikdar" userId="461f446da299a2d6" providerId="LiveId" clId="{6E5700C1-85CB-4FA7-B981-BFE056D6936A}" dt="2022-02-04T14:42:45.890" v="1163" actId="478"/>
          <ac:spMkLst>
            <pc:docMk/>
            <pc:sldMk cId="4062677078" sldId="346"/>
            <ac:spMk id="5" creationId="{1C704EAE-BDB7-418D-BC28-C1785B7864AC}"/>
          </ac:spMkLst>
        </pc:spChg>
        <pc:spChg chg="add del mod">
          <ac:chgData name="Sujoy Sikdar" userId="461f446da299a2d6" providerId="LiveId" clId="{6E5700C1-85CB-4FA7-B981-BFE056D6936A}" dt="2022-02-04T14:44:17.647" v="1197" actId="478"/>
          <ac:spMkLst>
            <pc:docMk/>
            <pc:sldMk cId="4062677078" sldId="346"/>
            <ac:spMk id="6" creationId="{D52F33CB-7BC7-45E2-BDCF-98B50364148D}"/>
          </ac:spMkLst>
        </pc:spChg>
        <pc:spChg chg="add mod">
          <ac:chgData name="Sujoy Sikdar" userId="461f446da299a2d6" providerId="LiveId" clId="{6E5700C1-85CB-4FA7-B981-BFE056D6936A}" dt="2022-02-04T14:48:52.819" v="1359" actId="1038"/>
          <ac:spMkLst>
            <pc:docMk/>
            <pc:sldMk cId="4062677078" sldId="346"/>
            <ac:spMk id="7" creationId="{5EDA6D58-2D48-4809-BAD0-1319773BCB64}"/>
          </ac:spMkLst>
        </pc:spChg>
        <pc:spChg chg="add mod">
          <ac:chgData name="Sujoy Sikdar" userId="461f446da299a2d6" providerId="LiveId" clId="{6E5700C1-85CB-4FA7-B981-BFE056D6936A}" dt="2022-02-04T14:48:52.819" v="1359" actId="1038"/>
          <ac:spMkLst>
            <pc:docMk/>
            <pc:sldMk cId="4062677078" sldId="346"/>
            <ac:spMk id="8" creationId="{183A90AE-B8DA-40E5-BC3E-7E3D9437A45B}"/>
          </ac:spMkLst>
        </pc:spChg>
        <pc:spChg chg="add mod">
          <ac:chgData name="Sujoy Sikdar" userId="461f446da299a2d6" providerId="LiveId" clId="{6E5700C1-85CB-4FA7-B981-BFE056D6936A}" dt="2022-02-04T14:51:12.762" v="1398" actId="20577"/>
          <ac:spMkLst>
            <pc:docMk/>
            <pc:sldMk cId="4062677078" sldId="346"/>
            <ac:spMk id="11" creationId="{9C88375B-CB2B-4415-891A-7FE74260816B}"/>
          </ac:spMkLst>
        </pc:spChg>
        <pc:spChg chg="add mod">
          <ac:chgData name="Sujoy Sikdar" userId="461f446da299a2d6" providerId="LiveId" clId="{6E5700C1-85CB-4FA7-B981-BFE056D6936A}" dt="2022-02-04T14:51:20.383" v="1402" actId="20577"/>
          <ac:spMkLst>
            <pc:docMk/>
            <pc:sldMk cId="4062677078" sldId="346"/>
            <ac:spMk id="12" creationId="{A9B8D599-6E49-4EDF-9CEA-4B43B4E73C69}"/>
          </ac:spMkLst>
        </pc:spChg>
        <pc:picChg chg="add del">
          <ac:chgData name="Sujoy Sikdar" userId="461f446da299a2d6" providerId="LiveId" clId="{6E5700C1-85CB-4FA7-B981-BFE056D6936A}" dt="2022-02-04T14:42:49.155" v="1164" actId="478"/>
          <ac:picMkLst>
            <pc:docMk/>
            <pc:sldMk cId="4062677078" sldId="346"/>
            <ac:picMk id="1026" creationId="{23603F86-AB1D-46B6-A063-3DF4D5C221C0}"/>
          </ac:picMkLst>
        </pc:picChg>
        <pc:picChg chg="add mod">
          <ac:chgData name="Sujoy Sikdar" userId="461f446da299a2d6" providerId="LiveId" clId="{6E5700C1-85CB-4FA7-B981-BFE056D6936A}" dt="2022-02-04T14:48:52.819" v="1359" actId="1038"/>
          <ac:picMkLst>
            <pc:docMk/>
            <pc:sldMk cId="4062677078" sldId="346"/>
            <ac:picMk id="1028" creationId="{C3706EB8-BC6F-4F30-A654-BDEBA705E945}"/>
          </ac:picMkLst>
        </pc:picChg>
        <pc:cxnChg chg="add mod">
          <ac:chgData name="Sujoy Sikdar" userId="461f446da299a2d6" providerId="LiveId" clId="{6E5700C1-85CB-4FA7-B981-BFE056D6936A}" dt="2022-02-04T14:48:52.819" v="1359" actId="1038"/>
          <ac:cxnSpMkLst>
            <pc:docMk/>
            <pc:sldMk cId="4062677078" sldId="346"/>
            <ac:cxnSpMk id="10" creationId="{F51B173A-558A-4BB6-A32A-E3977973654F}"/>
          </ac:cxnSpMkLst>
        </pc:cxnChg>
        <pc:cxnChg chg="add mod">
          <ac:chgData name="Sujoy Sikdar" userId="461f446da299a2d6" providerId="LiveId" clId="{6E5700C1-85CB-4FA7-B981-BFE056D6936A}" dt="2022-02-04T14:48:52.819" v="1359" actId="1038"/>
          <ac:cxnSpMkLst>
            <pc:docMk/>
            <pc:sldMk cId="4062677078" sldId="346"/>
            <ac:cxnSpMk id="17" creationId="{8440AA60-2656-4CFC-BAF5-770B81DFF602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5:41.482" v="5848"/>
        <pc:sldMkLst>
          <pc:docMk/>
          <pc:sldMk cId="2071117542" sldId="347"/>
        </pc:sldMkLst>
        <pc:spChg chg="mod">
          <ac:chgData name="Sujoy Sikdar" userId="461f446da299a2d6" providerId="LiveId" clId="{6E5700C1-85CB-4FA7-B981-BFE056D6936A}" dt="2022-02-04T14:54:57.161" v="1440" actId="20577"/>
          <ac:spMkLst>
            <pc:docMk/>
            <pc:sldMk cId="2071117542" sldId="347"/>
            <ac:spMk id="2" creationId="{C2973FF1-E8EE-43FC-A756-6AD04516533B}"/>
          </ac:spMkLst>
        </pc:spChg>
        <pc:spChg chg="del">
          <ac:chgData name="Sujoy Sikdar" userId="461f446da299a2d6" providerId="LiveId" clId="{6E5700C1-85CB-4FA7-B981-BFE056D6936A}" dt="2022-02-04T14:55:30.887" v="1441" actId="478"/>
          <ac:spMkLst>
            <pc:docMk/>
            <pc:sldMk cId="2071117542" sldId="347"/>
            <ac:spMk id="3" creationId="{09FB73F2-EFF3-4435-96C2-D7EA3A9D02BD}"/>
          </ac:spMkLst>
        </pc:spChg>
        <pc:spChg chg="mod">
          <ac:chgData name="Sujoy Sikdar" userId="461f446da299a2d6" providerId="LiveId" clId="{6E5700C1-85CB-4FA7-B981-BFE056D6936A}" dt="2022-02-04T15:15:42.232" v="1682" actId="1037"/>
          <ac:spMkLst>
            <pc:docMk/>
            <pc:sldMk cId="2071117542" sldId="347"/>
            <ac:spMk id="4" creationId="{D72CF3C5-A863-4BC6-93C1-B08390C60248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6" creationId="{77420A1A-695C-4B93-8DBC-534183DD530C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7" creationId="{2133091C-B1FB-49E0-9870-F609A5332420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8" creationId="{4364FE84-8715-43C7-BD9A-23BB1C9C5A1C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9" creationId="{177EE660-5E65-4FCC-A120-8DABB30AF2EC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29" creationId="{B39FC211-CAC4-4419-BDA3-5A009EBC05DB}"/>
          </ac:spMkLst>
        </pc:spChg>
        <pc:spChg chg="add mod">
          <ac:chgData name="Sujoy Sikdar" userId="461f446da299a2d6" providerId="LiveId" clId="{6E5700C1-85CB-4FA7-B981-BFE056D6936A}" dt="2022-02-04T15:15:48.887" v="1745" actId="1038"/>
          <ac:spMkLst>
            <pc:docMk/>
            <pc:sldMk cId="2071117542" sldId="347"/>
            <ac:spMk id="30" creationId="{3E62EEAA-E2B1-4E45-A7BA-624D9405A825}"/>
          </ac:spMkLst>
        </pc:spChg>
        <pc:spChg chg="add mod">
          <ac:chgData name="Sujoy Sikdar" userId="461f446da299a2d6" providerId="LiveId" clId="{6E5700C1-85CB-4FA7-B981-BFE056D6936A}" dt="2022-02-04T15:16:47.554" v="1802" actId="20577"/>
          <ac:spMkLst>
            <pc:docMk/>
            <pc:sldMk cId="2071117542" sldId="347"/>
            <ac:spMk id="31" creationId="{E82DD678-0F7D-4DE3-81DB-C02F7E6C93B7}"/>
          </ac:spMkLst>
        </pc:spChg>
        <pc:spChg chg="add mod">
          <ac:chgData name="Sujoy Sikdar" userId="461f446da299a2d6" providerId="LiveId" clId="{6E5700C1-85CB-4FA7-B981-BFE056D6936A}" dt="2022-02-04T15:17:24.513" v="1865" actId="20577"/>
          <ac:spMkLst>
            <pc:docMk/>
            <pc:sldMk cId="2071117542" sldId="347"/>
            <ac:spMk id="32" creationId="{A818DB39-4429-4EA8-ACB2-D7A927A16880}"/>
          </ac:spMkLst>
        </pc:sp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5" creationId="{A52F47E3-FCFE-4FFE-A719-860B6CD5EF1E}"/>
          </ac:picMkLst>
        </pc:picChg>
        <pc:picChg chg="add del mod or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13" creationId="{35BE57A6-BEC4-4919-9A10-05FEE2CE7B3C}"/>
          </ac:picMkLst>
        </pc:picChg>
        <pc:picChg chg="add del mod">
          <ac:chgData name="Sujoy Sikdar" userId="461f446da299a2d6" providerId="LiveId" clId="{6E5700C1-85CB-4FA7-B981-BFE056D6936A}" dt="2022-02-04T15:08:06.130" v="1477" actId="478"/>
          <ac:picMkLst>
            <pc:docMk/>
            <pc:sldMk cId="2071117542" sldId="347"/>
            <ac:picMk id="15" creationId="{3A198278-54BA-4B0A-ACD5-A2992B9F409F}"/>
          </ac:picMkLst>
        </pc:picChg>
        <pc:picChg chg="add del mod">
          <ac:chgData name="Sujoy Sikdar" userId="461f446da299a2d6" providerId="LiveId" clId="{6E5700C1-85CB-4FA7-B981-BFE056D6936A}" dt="2022-02-04T15:07:00.352" v="1471" actId="478"/>
          <ac:picMkLst>
            <pc:docMk/>
            <pc:sldMk cId="2071117542" sldId="347"/>
            <ac:picMk id="17" creationId="{2D290A8E-600E-42ED-861A-628D31445326}"/>
          </ac:picMkLst>
        </pc:picChg>
        <pc:picChg chg="add del mod">
          <ac:chgData name="Sujoy Sikdar" userId="461f446da299a2d6" providerId="LiveId" clId="{6E5700C1-85CB-4FA7-B981-BFE056D6936A}" dt="2022-02-04T15:07:00.352" v="1471" actId="478"/>
          <ac:picMkLst>
            <pc:docMk/>
            <pc:sldMk cId="2071117542" sldId="347"/>
            <ac:picMk id="19" creationId="{73CB9A55-C3F4-458C-98B6-6FF7F1F0DD07}"/>
          </ac:picMkLst>
        </pc:picChg>
        <pc:picChg chg="add del mod">
          <ac:chgData name="Sujoy Sikdar" userId="461f446da299a2d6" providerId="LiveId" clId="{6E5700C1-85CB-4FA7-B981-BFE056D6936A}" dt="2022-02-04T15:08:03.656" v="1476" actId="478"/>
          <ac:picMkLst>
            <pc:docMk/>
            <pc:sldMk cId="2071117542" sldId="347"/>
            <ac:picMk id="21" creationId="{6627FB26-FA5E-40AE-9025-9E3D0C859E6E}"/>
          </ac:picMkLst>
        </pc:picChg>
        <pc:picChg chg="add mod">
          <ac:chgData name="Sujoy Sikdar" userId="461f446da299a2d6" providerId="LiveId" clId="{6E5700C1-85CB-4FA7-B981-BFE056D6936A}" dt="2022-02-04T15:18:53.546" v="1925" actId="1037"/>
          <ac:picMkLst>
            <pc:docMk/>
            <pc:sldMk cId="2071117542" sldId="347"/>
            <ac:picMk id="23" creationId="{3AECBE49-1881-4CD5-92B5-9C2375DFA267}"/>
          </ac:picMkLst>
        </pc:picChg>
        <pc:picChg chg="add mod">
          <ac:chgData name="Sujoy Sikdar" userId="461f446da299a2d6" providerId="LiveId" clId="{6E5700C1-85CB-4FA7-B981-BFE056D6936A}" dt="2022-02-04T15:18:53.546" v="1925" actId="1037"/>
          <ac:picMkLst>
            <pc:docMk/>
            <pc:sldMk cId="2071117542" sldId="347"/>
            <ac:picMk id="25" creationId="{12C01C26-1C98-4939-94BB-B85EA8567BE6}"/>
          </ac:picMkLst>
        </pc:picChg>
        <pc:picChg chg="add del mod">
          <ac:chgData name="Sujoy Sikdar" userId="461f446da299a2d6" providerId="LiveId" clId="{6E5700C1-85CB-4FA7-B981-BFE056D6936A}" dt="2022-02-04T15:11:02.387" v="1510" actId="478"/>
          <ac:picMkLst>
            <pc:docMk/>
            <pc:sldMk cId="2071117542" sldId="347"/>
            <ac:picMk id="27" creationId="{F5A41522-CD7A-4538-9FE1-9150F9A3050B}"/>
          </ac:picMkLst>
        </pc:pic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28" creationId="{D39C34A7-6E7F-46BC-A93E-300AEF6A70B9}"/>
          </ac:picMkLst>
        </pc:pic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35" creationId="{64908F84-6AE0-474B-85E0-CA34F0092217}"/>
          </ac:picMkLst>
        </pc:picChg>
        <pc:picChg chg="add del mod">
          <ac:chgData name="Sujoy Sikdar" userId="461f446da299a2d6" providerId="LiveId" clId="{6E5700C1-85CB-4FA7-B981-BFE056D6936A}" dt="2022-02-04T15:11:27.486" v="1514" actId="478"/>
          <ac:picMkLst>
            <pc:docMk/>
            <pc:sldMk cId="2071117542" sldId="347"/>
            <ac:picMk id="36" creationId="{A8CEFF0F-DD20-40E3-98C7-99424573E440}"/>
          </ac:picMkLst>
        </pc:picChg>
        <pc:picChg chg="add del mod">
          <ac:chgData name="Sujoy Sikdar" userId="461f446da299a2d6" providerId="LiveId" clId="{6E5700C1-85CB-4FA7-B981-BFE056D6936A}" dt="2022-02-04T15:12:05.280" v="1520" actId="478"/>
          <ac:picMkLst>
            <pc:docMk/>
            <pc:sldMk cId="2071117542" sldId="347"/>
            <ac:picMk id="37" creationId="{21785214-A9AD-4AF5-904C-BB4A0A4FE00C}"/>
          </ac:picMkLst>
        </pc:pic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38" creationId="{E0E14030-0934-4666-8B50-A3D021721EFA}"/>
          </ac:picMkLst>
        </pc:picChg>
        <pc:picChg chg="add mod">
          <ac:chgData name="Sujoy Sikdar" userId="461f446da299a2d6" providerId="LiveId" clId="{6E5700C1-85CB-4FA7-B981-BFE056D6936A}" dt="2022-02-04T15:18:53.546" v="1925" actId="1037"/>
          <ac:picMkLst>
            <pc:docMk/>
            <pc:sldMk cId="2071117542" sldId="347"/>
            <ac:picMk id="40" creationId="{B558A2E8-B5DC-4FE3-88B6-EA732C42390E}"/>
          </ac:picMkLst>
        </pc:picChg>
        <pc:picChg chg="add mod">
          <ac:chgData name="Sujoy Sikdar" userId="461f446da299a2d6" providerId="LiveId" clId="{6E5700C1-85CB-4FA7-B981-BFE056D6936A}" dt="2022-02-04T15:18:53.546" v="1925" actId="1037"/>
          <ac:picMkLst>
            <pc:docMk/>
            <pc:sldMk cId="2071117542" sldId="347"/>
            <ac:picMk id="42" creationId="{16C3E42C-A968-40DB-B7A9-D11CE44776D7}"/>
          </ac:picMkLst>
        </pc:picChg>
        <pc:picChg chg="add mod">
          <ac:chgData name="Sujoy Sikdar" userId="461f446da299a2d6" providerId="LiveId" clId="{6E5700C1-85CB-4FA7-B981-BFE056D6936A}" dt="2022-02-04T15:18:41.395" v="1872" actId="1076"/>
          <ac:picMkLst>
            <pc:docMk/>
            <pc:sldMk cId="2071117542" sldId="347"/>
            <ac:picMk id="44" creationId="{A8EB3279-1139-4FA8-B37A-91EAB82822B8}"/>
          </ac:picMkLst>
        </pc:picChg>
        <pc:picChg chg="add mod">
          <ac:chgData name="Sujoy Sikdar" userId="461f446da299a2d6" providerId="LiveId" clId="{6E5700C1-85CB-4FA7-B981-BFE056D6936A}" dt="2022-02-04T15:19:00.103" v="1926" actId="1076"/>
          <ac:picMkLst>
            <pc:docMk/>
            <pc:sldMk cId="2071117542" sldId="347"/>
            <ac:picMk id="46" creationId="{4272FCDB-8D76-48C2-BDCF-2995FCF82D35}"/>
          </ac:picMkLst>
        </pc:picChg>
        <pc:picChg chg="add mod">
          <ac:chgData name="Sujoy Sikdar" userId="461f446da299a2d6" providerId="LiveId" clId="{6E5700C1-85CB-4FA7-B981-BFE056D6936A}" dt="2022-02-04T15:19:25.715" v="1930" actId="1076"/>
          <ac:picMkLst>
            <pc:docMk/>
            <pc:sldMk cId="2071117542" sldId="347"/>
            <ac:picMk id="50" creationId="{52544BBA-D1B8-4B85-8E1B-20347DD992BA}"/>
          </ac:picMkLst>
        </pc:picChg>
        <pc:picChg chg="add mod">
          <ac:chgData name="Sujoy Sikdar" userId="461f446da299a2d6" providerId="LiveId" clId="{6E5700C1-85CB-4FA7-B981-BFE056D6936A}" dt="2022-02-04T15:19:31.730" v="1931" actId="1076"/>
          <ac:picMkLst>
            <pc:docMk/>
            <pc:sldMk cId="2071117542" sldId="347"/>
            <ac:picMk id="51" creationId="{7AB47A63-4DAC-4DA4-B6BF-590AB1DD0590}"/>
          </ac:picMkLst>
        </pc:picChg>
        <pc:picChg chg="add mod">
          <ac:chgData name="Sujoy Sikdar" userId="461f446da299a2d6" providerId="LiveId" clId="{6E5700C1-85CB-4FA7-B981-BFE056D6936A}" dt="2022-02-04T15:15:48.887" v="1745" actId="1038"/>
          <ac:picMkLst>
            <pc:docMk/>
            <pc:sldMk cId="2071117542" sldId="347"/>
            <ac:picMk id="2050" creationId="{5CEFF709-727F-4291-B9B4-FED47067B771}"/>
          </ac:picMkLst>
        </pc:picChg>
        <pc:picChg chg="add del mod">
          <ac:chgData name="Sujoy Sikdar" userId="461f446da299a2d6" providerId="LiveId" clId="{6E5700C1-85CB-4FA7-B981-BFE056D6936A}" dt="2022-02-04T15:15:20.397" v="1621"/>
          <ac:picMkLst>
            <pc:docMk/>
            <pc:sldMk cId="2071117542" sldId="347"/>
            <ac:picMk id="2052" creationId="{EEBB07FA-1FBC-4926-98DD-420B832E2E3F}"/>
          </ac:picMkLst>
        </pc:picChg>
        <pc:picChg chg="add del mod">
          <ac:chgData name="Sujoy Sikdar" userId="461f446da299a2d6" providerId="LiveId" clId="{6E5700C1-85CB-4FA7-B981-BFE056D6936A}" dt="2022-02-04T15:15:17.507" v="1614"/>
          <ac:picMkLst>
            <pc:docMk/>
            <pc:sldMk cId="2071117542" sldId="347"/>
            <ac:picMk id="2054" creationId="{06D45759-94FA-44A1-A644-9385D99D2492}"/>
          </ac:picMkLst>
        </pc:picChg>
        <pc:cxnChg chg="add mod">
          <ac:chgData name="Sujoy Sikdar" userId="461f446da299a2d6" providerId="LiveId" clId="{6E5700C1-85CB-4FA7-B981-BFE056D6936A}" dt="2022-02-04T15:15:48.887" v="1745" actId="1038"/>
          <ac:cxnSpMkLst>
            <pc:docMk/>
            <pc:sldMk cId="2071117542" sldId="347"/>
            <ac:cxnSpMk id="10" creationId="{2D7D7600-8ADD-4BE0-962C-67842267F4DC}"/>
          </ac:cxnSpMkLst>
        </pc:cxnChg>
        <pc:cxnChg chg="add mod">
          <ac:chgData name="Sujoy Sikdar" userId="461f446da299a2d6" providerId="LiveId" clId="{6E5700C1-85CB-4FA7-B981-BFE056D6936A}" dt="2022-02-04T15:15:48.887" v="1745" actId="1038"/>
          <ac:cxnSpMkLst>
            <pc:docMk/>
            <pc:sldMk cId="2071117542" sldId="347"/>
            <ac:cxnSpMk id="11" creationId="{12930605-CD85-40D2-B934-F605A4B7D4E7}"/>
          </ac:cxnSpMkLst>
        </pc:cxnChg>
        <pc:cxnChg chg="add mod">
          <ac:chgData name="Sujoy Sikdar" userId="461f446da299a2d6" providerId="LiveId" clId="{6E5700C1-85CB-4FA7-B981-BFE056D6936A}" dt="2022-02-04T15:15:48.887" v="1745" actId="1038"/>
          <ac:cxnSpMkLst>
            <pc:docMk/>
            <pc:sldMk cId="2071117542" sldId="347"/>
            <ac:cxnSpMk id="33" creationId="{3C6F2251-0C18-42AD-BB85-CAD320A77CAE}"/>
          </ac:cxnSpMkLst>
        </pc:cxnChg>
        <pc:cxnChg chg="add mod">
          <ac:chgData name="Sujoy Sikdar" userId="461f446da299a2d6" providerId="LiveId" clId="{6E5700C1-85CB-4FA7-B981-BFE056D6936A}" dt="2022-02-04T15:15:48.887" v="1745" actId="1038"/>
          <ac:cxnSpMkLst>
            <pc:docMk/>
            <pc:sldMk cId="2071117542" sldId="347"/>
            <ac:cxnSpMk id="34" creationId="{CE8D1438-821F-4ABB-B735-8A91DFB0968A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5:54.921" v="5849"/>
        <pc:sldMkLst>
          <pc:docMk/>
          <pc:sldMk cId="4194198446" sldId="348"/>
        </pc:sldMkLst>
        <pc:spChg chg="mod">
          <ac:chgData name="Sujoy Sikdar" userId="461f446da299a2d6" providerId="LiveId" clId="{6E5700C1-85CB-4FA7-B981-BFE056D6936A}" dt="2022-02-04T15:19:55.490" v="1940" actId="20577"/>
          <ac:spMkLst>
            <pc:docMk/>
            <pc:sldMk cId="4194198446" sldId="348"/>
            <ac:spMk id="2" creationId="{0807477F-EE71-401D-8925-B8AD4DDE4207}"/>
          </ac:spMkLst>
        </pc:spChg>
        <pc:spChg chg="del">
          <ac:chgData name="Sujoy Sikdar" userId="461f446da299a2d6" providerId="LiveId" clId="{6E5700C1-85CB-4FA7-B981-BFE056D6936A}" dt="2022-02-04T15:20:10.026" v="1941" actId="478"/>
          <ac:spMkLst>
            <pc:docMk/>
            <pc:sldMk cId="4194198446" sldId="348"/>
            <ac:spMk id="3" creationId="{1E1E7E55-9AF2-4C21-A4FD-4EC89F04A145}"/>
          </ac:spMkLst>
        </pc:spChg>
        <pc:spChg chg="add mod">
          <ac:chgData name="Sujoy Sikdar" userId="461f446da299a2d6" providerId="LiveId" clId="{6E5700C1-85CB-4FA7-B981-BFE056D6936A}" dt="2022-02-04T15:20:10.381" v="1942"/>
          <ac:spMkLst>
            <pc:docMk/>
            <pc:sldMk cId="4194198446" sldId="348"/>
            <ac:spMk id="7" creationId="{77158990-68D7-411F-968B-9DE3E99BD3A6}"/>
          </ac:spMkLst>
        </pc:spChg>
        <pc:spChg chg="add mod">
          <ac:chgData name="Sujoy Sikdar" userId="461f446da299a2d6" providerId="LiveId" clId="{6E5700C1-85CB-4FA7-B981-BFE056D6936A}" dt="2022-02-04T15:20:10.381" v="1942"/>
          <ac:spMkLst>
            <pc:docMk/>
            <pc:sldMk cId="4194198446" sldId="348"/>
            <ac:spMk id="8" creationId="{EB3DEDA7-2694-4158-B2DA-CF57D83627B3}"/>
          </ac:spMkLst>
        </pc:spChg>
        <pc:spChg chg="add mod">
          <ac:chgData name="Sujoy Sikdar" userId="461f446da299a2d6" providerId="LiveId" clId="{6E5700C1-85CB-4FA7-B981-BFE056D6936A}" dt="2022-02-04T15:21:40.202" v="1956" actId="20577"/>
          <ac:spMkLst>
            <pc:docMk/>
            <pc:sldMk cId="4194198446" sldId="348"/>
            <ac:spMk id="9" creationId="{57B86C8D-DE99-488E-8FDA-BF82A46523EB}"/>
          </ac:spMkLst>
        </pc:spChg>
        <pc:spChg chg="add mod">
          <ac:chgData name="Sujoy Sikdar" userId="461f446da299a2d6" providerId="LiveId" clId="{6E5700C1-85CB-4FA7-B981-BFE056D6936A}" dt="2022-02-04T15:21:44.465" v="1957" actId="20577"/>
          <ac:spMkLst>
            <pc:docMk/>
            <pc:sldMk cId="4194198446" sldId="348"/>
            <ac:spMk id="10" creationId="{9862AEF2-6576-44FF-B605-C28006B5959A}"/>
          </ac:spMkLst>
        </pc:spChg>
        <pc:spChg chg="add mod">
          <ac:chgData name="Sujoy Sikdar" userId="461f446da299a2d6" providerId="LiveId" clId="{6E5700C1-85CB-4FA7-B981-BFE056D6936A}" dt="2022-02-04T15:20:10.381" v="1942"/>
          <ac:spMkLst>
            <pc:docMk/>
            <pc:sldMk cId="4194198446" sldId="348"/>
            <ac:spMk id="17" creationId="{F3EDC141-91D0-4381-91D2-582898F56314}"/>
          </ac:spMkLst>
        </pc:spChg>
        <pc:spChg chg="add mod">
          <ac:chgData name="Sujoy Sikdar" userId="461f446da299a2d6" providerId="LiveId" clId="{6E5700C1-85CB-4FA7-B981-BFE056D6936A}" dt="2022-02-04T15:20:10.381" v="1942"/>
          <ac:spMkLst>
            <pc:docMk/>
            <pc:sldMk cId="4194198446" sldId="348"/>
            <ac:spMk id="18" creationId="{28C726D0-0456-4384-B6F6-0E84AEBCC14B}"/>
          </ac:spMkLst>
        </pc:spChg>
        <pc:spChg chg="add del mod">
          <ac:chgData name="Sujoy Sikdar" userId="461f446da299a2d6" providerId="LiveId" clId="{6E5700C1-85CB-4FA7-B981-BFE056D6936A}" dt="2022-02-04T15:31:02.522" v="2044" actId="478"/>
          <ac:spMkLst>
            <pc:docMk/>
            <pc:sldMk cId="4194198446" sldId="348"/>
            <ac:spMk id="19" creationId="{C0BB58C6-9621-4C17-BF8B-15BEDF32A4CD}"/>
          </ac:spMkLst>
        </pc:spChg>
        <pc:spChg chg="add mod">
          <ac:chgData name="Sujoy Sikdar" userId="461f446da299a2d6" providerId="LiveId" clId="{6E5700C1-85CB-4FA7-B981-BFE056D6936A}" dt="2022-02-04T15:28:18.467" v="2027" actId="20577"/>
          <ac:spMkLst>
            <pc:docMk/>
            <pc:sldMk cId="4194198446" sldId="348"/>
            <ac:spMk id="20" creationId="{273C307D-2828-4203-9BE4-D0BA59B02E90}"/>
          </ac:spMkLst>
        </pc:spChg>
        <pc:spChg chg="add mod">
          <ac:chgData name="Sujoy Sikdar" userId="461f446da299a2d6" providerId="LiveId" clId="{6E5700C1-85CB-4FA7-B981-BFE056D6936A}" dt="2022-02-04T15:31:19.514" v="2052" actId="20577"/>
          <ac:spMkLst>
            <pc:docMk/>
            <pc:sldMk cId="4194198446" sldId="348"/>
            <ac:spMk id="45" creationId="{FFA48082-17EB-41A5-930F-CC8A4A7B49BA}"/>
          </ac:spMkLst>
        </pc:spChg>
        <pc:picChg chg="add del mod">
          <ac:chgData name="Sujoy Sikdar" userId="461f446da299a2d6" providerId="LiveId" clId="{6E5700C1-85CB-4FA7-B981-BFE056D6936A}" dt="2022-02-04T15:21:04.993" v="1947" actId="478"/>
          <ac:picMkLst>
            <pc:docMk/>
            <pc:sldMk cId="4194198446" sldId="348"/>
            <ac:picMk id="5" creationId="{4713F932-6622-4088-BA5E-7EEF2048615B}"/>
          </ac:picMkLst>
        </pc:picChg>
        <pc:picChg chg="add mod">
          <ac:chgData name="Sujoy Sikdar" userId="461f446da299a2d6" providerId="LiveId" clId="{6E5700C1-85CB-4FA7-B981-BFE056D6936A}" dt="2022-02-04T15:26:43.158" v="1979" actId="1076"/>
          <ac:picMkLst>
            <pc:docMk/>
            <pc:sldMk cId="4194198446" sldId="348"/>
            <ac:picMk id="6" creationId="{8F1ED1DC-D081-48EE-9891-0E949BC4DF1D}"/>
          </ac:picMkLst>
        </pc:picChg>
        <pc:picChg chg="add del mod">
          <ac:chgData name="Sujoy Sikdar" userId="461f446da299a2d6" providerId="LiveId" clId="{6E5700C1-85CB-4FA7-B981-BFE056D6936A}" dt="2022-02-04T15:23:02.446" v="1958" actId="478"/>
          <ac:picMkLst>
            <pc:docMk/>
            <pc:sldMk cId="4194198446" sldId="348"/>
            <ac:picMk id="13" creationId="{BFA3990D-A684-4E59-A6F6-07458C44DDB9}"/>
          </ac:picMkLst>
        </pc:picChg>
        <pc:picChg chg="add del mod">
          <ac:chgData name="Sujoy Sikdar" userId="461f446da299a2d6" providerId="LiveId" clId="{6E5700C1-85CB-4FA7-B981-BFE056D6936A}" dt="2022-02-04T15:21:37.014" v="1955" actId="478"/>
          <ac:picMkLst>
            <pc:docMk/>
            <pc:sldMk cId="4194198446" sldId="348"/>
            <ac:picMk id="14" creationId="{707C9802-327C-460D-954E-E7CAB9FE390D}"/>
          </ac:picMkLst>
        </pc:picChg>
        <pc:picChg chg="add del mod">
          <ac:chgData name="Sujoy Sikdar" userId="461f446da299a2d6" providerId="LiveId" clId="{6E5700C1-85CB-4FA7-B981-BFE056D6936A}" dt="2022-02-04T15:21:37.014" v="1955" actId="478"/>
          <ac:picMkLst>
            <pc:docMk/>
            <pc:sldMk cId="4194198446" sldId="348"/>
            <ac:picMk id="15" creationId="{1DFE4D78-AE1D-4FA3-AC1F-4A2F3D1C3C9F}"/>
          </ac:picMkLst>
        </pc:picChg>
        <pc:picChg chg="add mod">
          <ac:chgData name="Sujoy Sikdar" userId="461f446da299a2d6" providerId="LiveId" clId="{6E5700C1-85CB-4FA7-B981-BFE056D6936A}" dt="2022-02-04T15:20:10.381" v="1942"/>
          <ac:picMkLst>
            <pc:docMk/>
            <pc:sldMk cId="4194198446" sldId="348"/>
            <ac:picMk id="16" creationId="{1B436BAB-72CF-4092-A089-0B38714BC45D}"/>
          </ac:picMkLst>
        </pc:picChg>
        <pc:picChg chg="add del mod">
          <ac:chgData name="Sujoy Sikdar" userId="461f446da299a2d6" providerId="LiveId" clId="{6E5700C1-85CB-4FA7-B981-BFE056D6936A}" dt="2022-02-04T15:23:03.933" v="1959" actId="478"/>
          <ac:picMkLst>
            <pc:docMk/>
            <pc:sldMk cId="4194198446" sldId="348"/>
            <ac:picMk id="23" creationId="{0F20F380-AAB8-4ADB-B5B7-C584EFD6CCC4}"/>
          </ac:picMkLst>
        </pc:picChg>
        <pc:picChg chg="add del mod">
          <ac:chgData name="Sujoy Sikdar" userId="461f446da299a2d6" providerId="LiveId" clId="{6E5700C1-85CB-4FA7-B981-BFE056D6936A}" dt="2022-02-04T15:20:59.494" v="1945" actId="478"/>
          <ac:picMkLst>
            <pc:docMk/>
            <pc:sldMk cId="4194198446" sldId="348"/>
            <ac:picMk id="24" creationId="{B3ADDD71-FAF3-442B-95B2-23AA660F665C}"/>
          </ac:picMkLst>
        </pc:picChg>
        <pc:picChg chg="add del mod">
          <ac:chgData name="Sujoy Sikdar" userId="461f446da299a2d6" providerId="LiveId" clId="{6E5700C1-85CB-4FA7-B981-BFE056D6936A}" dt="2022-02-04T15:21:17.145" v="1948" actId="478"/>
          <ac:picMkLst>
            <pc:docMk/>
            <pc:sldMk cId="4194198446" sldId="348"/>
            <ac:picMk id="25" creationId="{8597E4CD-D193-47EE-80C2-8F8C62374B0E}"/>
          </ac:picMkLst>
        </pc:picChg>
        <pc:picChg chg="add del mod">
          <ac:chgData name="Sujoy Sikdar" userId="461f446da299a2d6" providerId="LiveId" clId="{6E5700C1-85CB-4FA7-B981-BFE056D6936A}" dt="2022-02-04T15:21:25.562" v="1951" actId="478"/>
          <ac:picMkLst>
            <pc:docMk/>
            <pc:sldMk cId="4194198446" sldId="348"/>
            <ac:picMk id="26" creationId="{3DC7803D-8042-4CE6-86C6-91D9D0D8CA07}"/>
          </ac:picMkLst>
        </pc:picChg>
        <pc:picChg chg="add mod">
          <ac:chgData name="Sujoy Sikdar" userId="461f446da299a2d6" providerId="LiveId" clId="{6E5700C1-85CB-4FA7-B981-BFE056D6936A}" dt="2022-02-04T15:20:10.381" v="1942"/>
          <ac:picMkLst>
            <pc:docMk/>
            <pc:sldMk cId="4194198446" sldId="348"/>
            <ac:picMk id="27" creationId="{5A06B63A-CE87-4C1F-AE34-19B410647416}"/>
          </ac:picMkLst>
        </pc:picChg>
        <pc:picChg chg="add mod">
          <ac:chgData name="Sujoy Sikdar" userId="461f446da299a2d6" providerId="LiveId" clId="{6E5700C1-85CB-4FA7-B981-BFE056D6936A}" dt="2022-02-04T15:20:10.381" v="1942"/>
          <ac:picMkLst>
            <pc:docMk/>
            <pc:sldMk cId="4194198446" sldId="348"/>
            <ac:picMk id="28" creationId="{BEFAB6E1-2009-49D4-A4AF-75EA31047B97}"/>
          </ac:picMkLst>
        </pc:picChg>
        <pc:picChg chg="add mod">
          <ac:chgData name="Sujoy Sikdar" userId="461f446da299a2d6" providerId="LiveId" clId="{6E5700C1-85CB-4FA7-B981-BFE056D6936A}" dt="2022-02-04T15:28:10.266" v="2010" actId="1038"/>
          <ac:picMkLst>
            <pc:docMk/>
            <pc:sldMk cId="4194198446" sldId="348"/>
            <ac:picMk id="29" creationId="{EC33695D-FCF5-4273-A36B-DB9689280FD2}"/>
          </ac:picMkLst>
        </pc:picChg>
        <pc:picChg chg="add mod">
          <ac:chgData name="Sujoy Sikdar" userId="461f446da299a2d6" providerId="LiveId" clId="{6E5700C1-85CB-4FA7-B981-BFE056D6936A}" dt="2022-02-04T15:20:10.381" v="1942"/>
          <ac:picMkLst>
            <pc:docMk/>
            <pc:sldMk cId="4194198446" sldId="348"/>
            <ac:picMk id="30" creationId="{ECA5BF09-D4BE-4F0A-A78C-87C3EB743D3C}"/>
          </ac:picMkLst>
        </pc:picChg>
        <pc:picChg chg="add mod">
          <ac:chgData name="Sujoy Sikdar" userId="461f446da299a2d6" providerId="LiveId" clId="{6E5700C1-85CB-4FA7-B981-BFE056D6936A}" dt="2022-02-04T15:31:05.717" v="2048" actId="207"/>
          <ac:picMkLst>
            <pc:docMk/>
            <pc:sldMk cId="4194198446" sldId="348"/>
            <ac:picMk id="32" creationId="{70667E2D-C800-47C6-B10F-DA9D2B946D17}"/>
          </ac:picMkLst>
        </pc:picChg>
        <pc:picChg chg="add del mod">
          <ac:chgData name="Sujoy Sikdar" userId="461f446da299a2d6" providerId="LiveId" clId="{6E5700C1-85CB-4FA7-B981-BFE056D6936A}" dt="2022-02-04T15:26:32.535" v="1973" actId="21"/>
          <ac:picMkLst>
            <pc:docMk/>
            <pc:sldMk cId="4194198446" sldId="348"/>
            <ac:picMk id="34" creationId="{3FD9EB9E-E005-473D-B1DF-232971153550}"/>
          </ac:picMkLst>
        </pc:picChg>
        <pc:picChg chg="add mod">
          <ac:chgData name="Sujoy Sikdar" userId="461f446da299a2d6" providerId="LiveId" clId="{6E5700C1-85CB-4FA7-B981-BFE056D6936A}" dt="2022-02-04T15:24:24.229" v="1970" actId="1076"/>
          <ac:picMkLst>
            <pc:docMk/>
            <pc:sldMk cId="4194198446" sldId="348"/>
            <ac:picMk id="35" creationId="{BC6F2E44-8CAA-4285-949B-B7A2D34C3083}"/>
          </ac:picMkLst>
        </pc:picChg>
        <pc:picChg chg="add mod ord">
          <ac:chgData name="Sujoy Sikdar" userId="461f446da299a2d6" providerId="LiveId" clId="{6E5700C1-85CB-4FA7-B981-BFE056D6936A}" dt="2022-02-04T15:26:46.336" v="1980" actId="1076"/>
          <ac:picMkLst>
            <pc:docMk/>
            <pc:sldMk cId="4194198446" sldId="348"/>
            <ac:picMk id="38" creationId="{800A48A7-22B8-4A4B-8ECF-17C22ADBC3C5}"/>
          </ac:picMkLst>
        </pc:picChg>
        <pc:picChg chg="add mod">
          <ac:chgData name="Sujoy Sikdar" userId="461f446da299a2d6" providerId="LiveId" clId="{6E5700C1-85CB-4FA7-B981-BFE056D6936A}" dt="2022-02-04T15:27:27.721" v="2002" actId="1037"/>
          <ac:picMkLst>
            <pc:docMk/>
            <pc:sldMk cId="4194198446" sldId="348"/>
            <ac:picMk id="40" creationId="{67A18302-2E83-45A5-BEDB-2368318AAAC8}"/>
          </ac:picMkLst>
        </pc:picChg>
        <pc:picChg chg="add del mod">
          <ac:chgData name="Sujoy Sikdar" userId="461f446da299a2d6" providerId="LiveId" clId="{6E5700C1-85CB-4FA7-B981-BFE056D6936A}" dt="2022-02-04T15:26:53.451" v="1984" actId="478"/>
          <ac:picMkLst>
            <pc:docMk/>
            <pc:sldMk cId="4194198446" sldId="348"/>
            <ac:picMk id="41" creationId="{07AA5D39-21B1-4F47-BFA3-FEB0A10A3D50}"/>
          </ac:picMkLst>
        </pc:picChg>
        <pc:picChg chg="add mod">
          <ac:chgData name="Sujoy Sikdar" userId="461f446da299a2d6" providerId="LiveId" clId="{6E5700C1-85CB-4FA7-B981-BFE056D6936A}" dt="2022-02-04T15:27:27.721" v="2002" actId="1037"/>
          <ac:picMkLst>
            <pc:docMk/>
            <pc:sldMk cId="4194198446" sldId="348"/>
            <ac:picMk id="42" creationId="{58C89F1E-1763-4674-9654-34355C4A8AD2}"/>
          </ac:picMkLst>
        </pc:picChg>
        <pc:picChg chg="add del mod">
          <ac:chgData name="Sujoy Sikdar" userId="461f446da299a2d6" providerId="LiveId" clId="{6E5700C1-85CB-4FA7-B981-BFE056D6936A}" dt="2022-02-04T15:24:02.622" v="1965" actId="478"/>
          <ac:picMkLst>
            <pc:docMk/>
            <pc:sldMk cId="4194198446" sldId="348"/>
            <ac:picMk id="3074" creationId="{E4563BCB-D53D-459F-96E7-8FB9BF03B84B}"/>
          </ac:picMkLst>
        </pc:picChg>
        <pc:picChg chg="add mod">
          <ac:chgData name="Sujoy Sikdar" userId="461f446da299a2d6" providerId="LiveId" clId="{6E5700C1-85CB-4FA7-B981-BFE056D6936A}" dt="2022-02-04T15:24:13.600" v="1968" actId="1076"/>
          <ac:picMkLst>
            <pc:docMk/>
            <pc:sldMk cId="4194198446" sldId="348"/>
            <ac:picMk id="3076" creationId="{D1896791-7326-4722-92E8-865E9F827173}"/>
          </ac:picMkLst>
        </pc:picChg>
        <pc:picChg chg="add del mod">
          <ac:chgData name="Sujoy Sikdar" userId="461f446da299a2d6" providerId="LiveId" clId="{6E5700C1-85CB-4FA7-B981-BFE056D6936A}" dt="2022-02-04T15:31:02.522" v="2044" actId="478"/>
          <ac:picMkLst>
            <pc:docMk/>
            <pc:sldMk cId="4194198446" sldId="348"/>
            <ac:picMk id="3078" creationId="{158D43CE-E75C-4EA4-9A21-B4FECE59F009}"/>
          </ac:picMkLst>
        </pc:picChg>
        <pc:picChg chg="add del mod">
          <ac:chgData name="Sujoy Sikdar" userId="461f446da299a2d6" providerId="LiveId" clId="{6E5700C1-85CB-4FA7-B981-BFE056D6936A}" dt="2022-02-04T15:31:04.962" v="2047" actId="1076"/>
          <ac:picMkLst>
            <pc:docMk/>
            <pc:sldMk cId="4194198446" sldId="348"/>
            <ac:picMk id="3080" creationId="{CD27C48A-CEBF-4BBC-8A47-9283FF455DC6}"/>
          </ac:picMkLst>
        </pc:picChg>
        <pc:cxnChg chg="add mod">
          <ac:chgData name="Sujoy Sikdar" userId="461f446da299a2d6" providerId="LiveId" clId="{6E5700C1-85CB-4FA7-B981-BFE056D6936A}" dt="2022-02-04T15:26:43.158" v="1979" actId="1076"/>
          <ac:cxnSpMkLst>
            <pc:docMk/>
            <pc:sldMk cId="4194198446" sldId="348"/>
            <ac:cxnSpMk id="11" creationId="{A71F6E7C-EDB0-487F-8009-DDC4D47DF846}"/>
          </ac:cxnSpMkLst>
        </pc:cxnChg>
        <pc:cxnChg chg="add mod">
          <ac:chgData name="Sujoy Sikdar" userId="461f446da299a2d6" providerId="LiveId" clId="{6E5700C1-85CB-4FA7-B981-BFE056D6936A}" dt="2022-02-04T15:20:10.381" v="1942"/>
          <ac:cxnSpMkLst>
            <pc:docMk/>
            <pc:sldMk cId="4194198446" sldId="348"/>
            <ac:cxnSpMk id="12" creationId="{5BC2E5F5-A23F-4B0F-A111-83DDF705C94C}"/>
          </ac:cxnSpMkLst>
        </pc:cxnChg>
        <pc:cxnChg chg="add mod">
          <ac:chgData name="Sujoy Sikdar" userId="461f446da299a2d6" providerId="LiveId" clId="{6E5700C1-85CB-4FA7-B981-BFE056D6936A}" dt="2022-02-04T15:20:10.381" v="1942"/>
          <ac:cxnSpMkLst>
            <pc:docMk/>
            <pc:sldMk cId="4194198446" sldId="348"/>
            <ac:cxnSpMk id="21" creationId="{1C0689CB-7E45-4EFD-B667-1E0E839FFEC2}"/>
          </ac:cxnSpMkLst>
        </pc:cxnChg>
        <pc:cxnChg chg="add mod">
          <ac:chgData name="Sujoy Sikdar" userId="461f446da299a2d6" providerId="LiveId" clId="{6E5700C1-85CB-4FA7-B981-BFE056D6936A}" dt="2022-02-04T15:20:10.381" v="1942"/>
          <ac:cxnSpMkLst>
            <pc:docMk/>
            <pc:sldMk cId="4194198446" sldId="348"/>
            <ac:cxnSpMk id="22" creationId="{1365FCE9-321B-4E8E-9E78-F960A23988A2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6:04.974" v="5850"/>
        <pc:sldMkLst>
          <pc:docMk/>
          <pc:sldMk cId="2350775706" sldId="349"/>
        </pc:sldMkLst>
        <pc:spChg chg="mod">
          <ac:chgData name="Sujoy Sikdar" userId="461f446da299a2d6" providerId="LiveId" clId="{6E5700C1-85CB-4FA7-B981-BFE056D6936A}" dt="2022-02-04T15:32:22.064" v="2088" actId="20577"/>
          <ac:spMkLst>
            <pc:docMk/>
            <pc:sldMk cId="2350775706" sldId="349"/>
            <ac:spMk id="2" creationId="{FD1F11AB-A30F-41BA-9070-DFBD403F3740}"/>
          </ac:spMkLst>
        </pc:spChg>
        <pc:spChg chg="del mod">
          <ac:chgData name="Sujoy Sikdar" userId="461f446da299a2d6" providerId="LiveId" clId="{6E5700C1-85CB-4FA7-B981-BFE056D6936A}" dt="2022-02-04T15:32:40.282" v="2090" actId="3680"/>
          <ac:spMkLst>
            <pc:docMk/>
            <pc:sldMk cId="2350775706" sldId="349"/>
            <ac:spMk id="3" creationId="{B6CE3A27-889C-465F-A5E7-8053B5756838}"/>
          </ac:spMkLst>
        </pc:spChg>
        <pc:graphicFrameChg chg="add mod ord modGraphic">
          <ac:chgData name="Sujoy Sikdar" userId="461f446da299a2d6" providerId="LiveId" clId="{6E5700C1-85CB-4FA7-B981-BFE056D6936A}" dt="2022-02-04T15:38:15.458" v="2213" actId="1036"/>
          <ac:graphicFrameMkLst>
            <pc:docMk/>
            <pc:sldMk cId="2350775706" sldId="349"/>
            <ac:graphicFrameMk id="5" creationId="{FA224000-C8CD-4C29-BBE9-4C6B37F58344}"/>
          </ac:graphicFrameMkLst>
        </pc:graphicFrameChg>
        <pc:graphicFrameChg chg="add mod modGraphic">
          <ac:chgData name="Sujoy Sikdar" userId="461f446da299a2d6" providerId="LiveId" clId="{6E5700C1-85CB-4FA7-B981-BFE056D6936A}" dt="2022-02-04T15:39:22.952" v="2220" actId="113"/>
          <ac:graphicFrameMkLst>
            <pc:docMk/>
            <pc:sldMk cId="2350775706" sldId="349"/>
            <ac:graphicFrameMk id="9" creationId="{B79D50EC-F38C-473C-9B22-628414237749}"/>
          </ac:graphicFrameMkLst>
        </pc:graphicFrameChg>
        <pc:picChg chg="add mod">
          <ac:chgData name="Sujoy Sikdar" userId="461f446da299a2d6" providerId="LiveId" clId="{6E5700C1-85CB-4FA7-B981-BFE056D6936A}" dt="2022-02-04T15:38:31.396" v="2215" actId="1076"/>
          <ac:picMkLst>
            <pc:docMk/>
            <pc:sldMk cId="2350775706" sldId="349"/>
            <ac:picMk id="11" creationId="{F8962101-22DF-41DF-81D5-247A589A8358}"/>
          </ac:picMkLst>
        </pc:picChg>
        <pc:picChg chg="add mod">
          <ac:chgData name="Sujoy Sikdar" userId="461f446da299a2d6" providerId="LiveId" clId="{6E5700C1-85CB-4FA7-B981-BFE056D6936A}" dt="2022-02-04T15:38:42.249" v="2217" actId="1076"/>
          <ac:picMkLst>
            <pc:docMk/>
            <pc:sldMk cId="2350775706" sldId="349"/>
            <ac:picMk id="12" creationId="{B6E5F8D2-8195-4410-B217-F182C78114EC}"/>
          </ac:picMkLst>
        </pc:picChg>
        <pc:cxnChg chg="add mod">
          <ac:chgData name="Sujoy Sikdar" userId="461f446da299a2d6" providerId="LiveId" clId="{6E5700C1-85CB-4FA7-B981-BFE056D6936A}" dt="2022-02-04T15:38:15.458" v="2213" actId="1036"/>
          <ac:cxnSpMkLst>
            <pc:docMk/>
            <pc:sldMk cId="2350775706" sldId="349"/>
            <ac:cxnSpMk id="7" creationId="{EDA62891-4F85-4F9A-BB4A-1A6E4E828526}"/>
          </ac:cxnSpMkLst>
        </pc:cxnChg>
        <pc:cxnChg chg="add mod">
          <ac:chgData name="Sujoy Sikdar" userId="461f446da299a2d6" providerId="LiveId" clId="{6E5700C1-85CB-4FA7-B981-BFE056D6936A}" dt="2022-02-04T15:38:15.458" v="2213" actId="1036"/>
          <ac:cxnSpMkLst>
            <pc:docMk/>
            <pc:sldMk cId="2350775706" sldId="349"/>
            <ac:cxnSpMk id="10" creationId="{F5DFB06D-7E39-45FA-BF4A-D45C4B7D3682}"/>
          </ac:cxnSpMkLst>
        </pc:cxnChg>
      </pc:sldChg>
      <pc:sldChg chg="modSp new mod modAnim">
        <pc:chgData name="Sujoy Sikdar" userId="461f446da299a2d6" providerId="LiveId" clId="{6E5700C1-85CB-4FA7-B981-BFE056D6936A}" dt="2022-02-04T18:06:36.270" v="5854"/>
        <pc:sldMkLst>
          <pc:docMk/>
          <pc:sldMk cId="2902315684" sldId="350"/>
        </pc:sldMkLst>
        <pc:spChg chg="mod">
          <ac:chgData name="Sujoy Sikdar" userId="461f446da299a2d6" providerId="LiveId" clId="{6E5700C1-85CB-4FA7-B981-BFE056D6936A}" dt="2022-02-04T15:49:31.029" v="2822" actId="1035"/>
          <ac:spMkLst>
            <pc:docMk/>
            <pc:sldMk cId="2902315684" sldId="350"/>
            <ac:spMk id="2" creationId="{7E029775-7B03-456F-A8A2-B8D0176B8A6A}"/>
          </ac:spMkLst>
        </pc:spChg>
        <pc:spChg chg="mod">
          <ac:chgData name="Sujoy Sikdar" userId="461f446da299a2d6" providerId="LiveId" clId="{6E5700C1-85CB-4FA7-B981-BFE056D6936A}" dt="2022-02-04T15:49:44.296" v="2826" actId="27636"/>
          <ac:spMkLst>
            <pc:docMk/>
            <pc:sldMk cId="2902315684" sldId="350"/>
            <ac:spMk id="3" creationId="{CA24FC63-132D-4512-85B3-68020B0328A8}"/>
          </ac:spMkLst>
        </pc:spChg>
      </pc:sldChg>
      <pc:sldChg chg="modSp new mod">
        <pc:chgData name="Sujoy Sikdar" userId="461f446da299a2d6" providerId="LiveId" clId="{6E5700C1-85CB-4FA7-B981-BFE056D6936A}" dt="2022-02-04T15:53:20.900" v="2996" actId="6549"/>
        <pc:sldMkLst>
          <pc:docMk/>
          <pc:sldMk cId="1550725687" sldId="351"/>
        </pc:sldMkLst>
        <pc:spChg chg="mod">
          <ac:chgData name="Sujoy Sikdar" userId="461f446da299a2d6" providerId="LiveId" clId="{6E5700C1-85CB-4FA7-B981-BFE056D6936A}" dt="2022-02-04T15:50:10.197" v="2862" actId="20577"/>
          <ac:spMkLst>
            <pc:docMk/>
            <pc:sldMk cId="1550725687" sldId="351"/>
            <ac:spMk id="2" creationId="{921D1608-1E4F-4F8D-9EBF-71FA4A133442}"/>
          </ac:spMkLst>
        </pc:spChg>
        <pc:spChg chg="mod">
          <ac:chgData name="Sujoy Sikdar" userId="461f446da299a2d6" providerId="LiveId" clId="{6E5700C1-85CB-4FA7-B981-BFE056D6936A}" dt="2022-02-04T15:53:20.900" v="2996" actId="6549"/>
          <ac:spMkLst>
            <pc:docMk/>
            <pc:sldMk cId="1550725687" sldId="351"/>
            <ac:spMk id="3" creationId="{306B398A-BE27-409A-A4EA-2A33B0640681}"/>
          </ac:spMkLst>
        </pc:spChg>
      </pc:sldChg>
      <pc:sldChg chg="new del">
        <pc:chgData name="Sujoy Sikdar" userId="461f446da299a2d6" providerId="LiveId" clId="{6E5700C1-85CB-4FA7-B981-BFE056D6936A}" dt="2022-02-04T16:01:06.789" v="3213" actId="47"/>
        <pc:sldMkLst>
          <pc:docMk/>
          <pc:sldMk cId="1412773880" sldId="352"/>
        </pc:sldMkLst>
      </pc:sldChg>
      <pc:sldChg chg="addSp modSp add mod modAnim">
        <pc:chgData name="Sujoy Sikdar" userId="461f446da299a2d6" providerId="LiveId" clId="{6E5700C1-85CB-4FA7-B981-BFE056D6936A}" dt="2022-02-04T18:06:57.274" v="5855"/>
        <pc:sldMkLst>
          <pc:docMk/>
          <pc:sldMk cId="173246126" sldId="353"/>
        </pc:sldMkLst>
        <pc:spChg chg="mod">
          <ac:chgData name="Sujoy Sikdar" userId="461f446da299a2d6" providerId="LiveId" clId="{6E5700C1-85CB-4FA7-B981-BFE056D6936A}" dt="2022-02-04T15:54:40.911" v="3057" actId="20577"/>
          <ac:spMkLst>
            <pc:docMk/>
            <pc:sldMk cId="173246126" sldId="353"/>
            <ac:spMk id="2" creationId="{AD839C8A-A19C-49E2-BB6B-204F938DEB3B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5" creationId="{B1AD26BF-1434-44A6-841F-299A3C6CD3CB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6" creationId="{3CBB9FCC-4DA3-4658-8442-389452D6C46B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7" creationId="{03856C4B-8A77-4B5A-9859-3B776C467287}"/>
          </ac:spMkLst>
        </pc:spChg>
        <pc:spChg chg="mod or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8" creationId="{7419E601-649D-4ADF-A4C7-8B6DA8C9F0DF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10" creationId="{82502630-B0B2-4596-A95D-82AE58D53C6A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11" creationId="{77C954EC-519E-4632-8491-E904BCC8ABF9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12" creationId="{426E2CB2-1CD1-499C-B0AC-6CCBC6CBE380}"/>
          </ac:spMkLst>
        </pc:spChg>
        <pc:spChg chg="add 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22" creationId="{4055DB62-ABA1-4667-83AD-039056EC6100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24" creationId="{4F025326-1223-4477-A81B-A468B899AAE2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30" creationId="{5E9B6E30-E9E7-4FCF-97E1-0535EFC58A07}"/>
          </ac:spMkLst>
        </pc:spChg>
        <pc:spChg chg="mod">
          <ac:chgData name="Sujoy Sikdar" userId="461f446da299a2d6" providerId="LiveId" clId="{6E5700C1-85CB-4FA7-B981-BFE056D6936A}" dt="2022-02-04T16:10:47.899" v="3578" actId="1035"/>
          <ac:spMkLst>
            <pc:docMk/>
            <pc:sldMk cId="173246126" sldId="353"/>
            <ac:spMk id="48" creationId="{19FFAD6C-BFE2-4D18-BCD5-72FA1933899D}"/>
          </ac:spMkLst>
        </pc:sp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16" creationId="{EAD661F2-6C1F-471E-9F76-716654B24776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1" creationId="{D9FF0C9E-2A32-4246-A528-DFA36858BF99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3" creationId="{5B02A5AA-2E97-41A3-992A-4B4C48252700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5" creationId="{0B1FC64F-AFC0-4F63-A8CD-6A92F78F7065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6" creationId="{04F69245-3D8A-4868-8ADB-B9A1C7F0320F}"/>
          </ac:cxnSpMkLst>
        </pc:cxnChg>
        <pc:cxnChg chg="add 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7" creationId="{AE82EDA5-83A9-4D1A-BDC1-E2E8DE026F6D}"/>
          </ac:cxnSpMkLst>
        </pc:cxnChg>
        <pc:cxnChg chg="add 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28" creationId="{0AC4E931-493B-43EF-A071-9644E97A7B88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38" creationId="{24BAEAB8-275A-4994-95E0-F13F1AB4D396}"/>
          </ac:cxnSpMkLst>
        </pc:cxnChg>
        <pc:cxnChg chg="mod">
          <ac:chgData name="Sujoy Sikdar" userId="461f446da299a2d6" providerId="LiveId" clId="{6E5700C1-85CB-4FA7-B981-BFE056D6936A}" dt="2022-02-04T16:10:47.899" v="3578" actId="1035"/>
          <ac:cxnSpMkLst>
            <pc:docMk/>
            <pc:sldMk cId="173246126" sldId="353"/>
            <ac:cxnSpMk id="43" creationId="{9D34F8D3-06AB-4F79-A51D-F6034819A402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7:33.335" v="5859"/>
        <pc:sldMkLst>
          <pc:docMk/>
          <pc:sldMk cId="3899050996" sldId="354"/>
        </pc:sldMkLst>
        <pc:spChg chg="mod">
          <ac:chgData name="Sujoy Sikdar" userId="461f446da299a2d6" providerId="LiveId" clId="{6E5700C1-85CB-4FA7-B981-BFE056D6936A}" dt="2022-02-04T16:10:35.336" v="3566" actId="20577"/>
          <ac:spMkLst>
            <pc:docMk/>
            <pc:sldMk cId="3899050996" sldId="354"/>
            <ac:spMk id="2" creationId="{FC7F80FF-BA32-4B10-BA72-BB95DA3E06B9}"/>
          </ac:spMkLst>
        </pc:spChg>
        <pc:spChg chg="del mod">
          <ac:chgData name="Sujoy Sikdar" userId="461f446da299a2d6" providerId="LiveId" clId="{6E5700C1-85CB-4FA7-B981-BFE056D6936A}" dt="2022-02-04T16:04:52.332" v="3382" actId="478"/>
          <ac:spMkLst>
            <pc:docMk/>
            <pc:sldMk cId="3899050996" sldId="354"/>
            <ac:spMk id="3" creationId="{0D1583C3-F734-44DA-808F-30361B0E4BFA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5" creationId="{545B5B54-1D9A-486A-8BF9-A80BAF25F0DB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6" creationId="{AD3CFDC8-096B-4A42-BD76-7E7A092C2D16}"/>
          </ac:spMkLst>
        </pc:spChg>
        <pc:spChg chg="add del mod">
          <ac:chgData name="Sujoy Sikdar" userId="461f446da299a2d6" providerId="LiveId" clId="{6E5700C1-85CB-4FA7-B981-BFE056D6936A}" dt="2022-02-04T16:03:51.404" v="3338" actId="478"/>
          <ac:spMkLst>
            <pc:docMk/>
            <pc:sldMk cId="3899050996" sldId="354"/>
            <ac:spMk id="7" creationId="{D783CC28-5CE4-4E64-98D1-0B572D3BE29A}"/>
          </ac:spMkLst>
        </pc:spChg>
        <pc:spChg chg="add del mod">
          <ac:chgData name="Sujoy Sikdar" userId="461f446da299a2d6" providerId="LiveId" clId="{6E5700C1-85CB-4FA7-B981-BFE056D6936A}" dt="2022-02-04T16:03:56.624" v="3340" actId="478"/>
          <ac:spMkLst>
            <pc:docMk/>
            <pc:sldMk cId="3899050996" sldId="354"/>
            <ac:spMk id="8" creationId="{D2F52C3A-FEF6-4381-B1E7-6F04A9FD6A46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9" creationId="{B6043865-8227-457E-8303-F603443C7E4B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10" creationId="{E01745D8-5109-4738-8BAA-0582663CF7B3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31" creationId="{A541CE1B-69A3-418B-A8AB-15911C84D20C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32" creationId="{249F1F73-94CB-48A0-A0BE-879E5FD5641C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33" creationId="{944A1C03-1EBD-4C69-9E12-D42E57DCE0FC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42" creationId="{EF834D90-3F31-44A3-A070-25A25319616B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43" creationId="{B74D6AA3-DE6F-4250-B335-692C1C02939E}"/>
          </ac:spMkLst>
        </pc:spChg>
        <pc:spChg chg="add mod">
          <ac:chgData name="Sujoy Sikdar" userId="461f446da299a2d6" providerId="LiveId" clId="{6E5700C1-85CB-4FA7-B981-BFE056D6936A}" dt="2022-02-04T16:46:48.533" v="3703" actId="1036"/>
          <ac:spMkLst>
            <pc:docMk/>
            <pc:sldMk cId="3899050996" sldId="354"/>
            <ac:spMk id="44" creationId="{112ED973-593B-4CF5-99DF-83A374A513E8}"/>
          </ac:spMkLst>
        </pc:spChg>
        <pc:spChg chg="add mod">
          <ac:chgData name="Sujoy Sikdar" userId="461f446da299a2d6" providerId="LiveId" clId="{6E5700C1-85CB-4FA7-B981-BFE056D6936A}" dt="2022-02-04T16:46:42.131" v="3691" actId="1076"/>
          <ac:spMkLst>
            <pc:docMk/>
            <pc:sldMk cId="3899050996" sldId="354"/>
            <ac:spMk id="55" creationId="{102F9819-A5C1-477D-B01B-52F331286DFF}"/>
          </ac:spMkLst>
        </pc:sp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12" creationId="{750B143D-6E94-48A1-AD2E-B9B25108D227}"/>
          </ac:cxnSpMkLst>
        </pc:cxnChg>
        <pc:cxnChg chg="add mod">
          <ac:chgData name="Sujoy Sikdar" userId="461f446da299a2d6" providerId="LiveId" clId="{6E5700C1-85CB-4FA7-B981-BFE056D6936A}" dt="2022-02-04T18:07:23.273" v="5857" actId="1076"/>
          <ac:cxnSpMkLst>
            <pc:docMk/>
            <pc:sldMk cId="3899050996" sldId="354"/>
            <ac:cxnSpMk id="13" creationId="{CE625BCB-96D0-4D8A-A298-9FB8F5E3EF98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18" creationId="{0E65DFDE-CB79-4A2A-85C4-1739D0F06273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35" creationId="{8470AEB1-8515-4AEA-969D-34C1F676C93C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36" creationId="{10F3F5A7-4347-47A1-A394-2C6322E1099E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39" creationId="{E95D9BA4-0E59-4B97-8701-9150804E228F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45" creationId="{80637983-D148-4D79-9A53-7DF95324DDF3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48" creationId="{61E94EF0-8AAC-4C24-B319-29153C362770}"/>
          </ac:cxnSpMkLst>
        </pc:cxnChg>
        <pc:cxnChg chg="add mod">
          <ac:chgData name="Sujoy Sikdar" userId="461f446da299a2d6" providerId="LiveId" clId="{6E5700C1-85CB-4FA7-B981-BFE056D6936A}" dt="2022-02-04T16:46:48.533" v="3703" actId="1036"/>
          <ac:cxnSpMkLst>
            <pc:docMk/>
            <pc:sldMk cId="3899050996" sldId="354"/>
            <ac:cxnSpMk id="51" creationId="{C1E4F5EA-DFD4-4232-A084-CCE131AA06B4}"/>
          </ac:cxnSpMkLst>
        </pc:cxnChg>
      </pc:sldChg>
      <pc:sldChg chg="modSp new mod modAnim">
        <pc:chgData name="Sujoy Sikdar" userId="461f446da299a2d6" providerId="LiveId" clId="{6E5700C1-85CB-4FA7-B981-BFE056D6936A}" dt="2022-02-04T18:07:44.435" v="5861"/>
        <pc:sldMkLst>
          <pc:docMk/>
          <pc:sldMk cId="874225715" sldId="355"/>
        </pc:sldMkLst>
        <pc:spChg chg="mod">
          <ac:chgData name="Sujoy Sikdar" userId="461f446da299a2d6" providerId="LiveId" clId="{6E5700C1-85CB-4FA7-B981-BFE056D6936A}" dt="2022-02-04T16:49:53.807" v="3737" actId="20577"/>
          <ac:spMkLst>
            <pc:docMk/>
            <pc:sldMk cId="874225715" sldId="355"/>
            <ac:spMk id="2" creationId="{985CBE53-C3E7-469F-93AB-C00612039C8B}"/>
          </ac:spMkLst>
        </pc:spChg>
        <pc:spChg chg="mod">
          <ac:chgData name="Sujoy Sikdar" userId="461f446da299a2d6" providerId="LiveId" clId="{6E5700C1-85CB-4FA7-B981-BFE056D6936A}" dt="2022-02-04T17:00:14.122" v="4156" actId="20577"/>
          <ac:spMkLst>
            <pc:docMk/>
            <pc:sldMk cId="874225715" sldId="355"/>
            <ac:spMk id="3" creationId="{B48D9AB0-F913-49C4-A2DB-79EC2A1F0F92}"/>
          </ac:spMkLst>
        </pc:spChg>
      </pc:sldChg>
      <pc:sldChg chg="addSp delSp modSp new mod modAnim">
        <pc:chgData name="Sujoy Sikdar" userId="461f446da299a2d6" providerId="LiveId" clId="{6E5700C1-85CB-4FA7-B981-BFE056D6936A}" dt="2022-02-04T18:08:13.826" v="5864"/>
        <pc:sldMkLst>
          <pc:docMk/>
          <pc:sldMk cId="3434617843" sldId="356"/>
        </pc:sldMkLst>
        <pc:spChg chg="mod">
          <ac:chgData name="Sujoy Sikdar" userId="461f446da299a2d6" providerId="LiveId" clId="{6E5700C1-85CB-4FA7-B981-BFE056D6936A}" dt="2022-02-04T16:58:38.136" v="4144" actId="20577"/>
          <ac:spMkLst>
            <pc:docMk/>
            <pc:sldMk cId="3434617843" sldId="356"/>
            <ac:spMk id="2" creationId="{A3DF6675-DECE-4412-BFB7-FFED8E8155EF}"/>
          </ac:spMkLst>
        </pc:spChg>
        <pc:spChg chg="add del mod">
          <ac:chgData name="Sujoy Sikdar" userId="461f446da299a2d6" providerId="LiveId" clId="{6E5700C1-85CB-4FA7-B981-BFE056D6936A}" dt="2022-02-04T17:00:04.924" v="4148" actId="478"/>
          <ac:spMkLst>
            <pc:docMk/>
            <pc:sldMk cId="3434617843" sldId="356"/>
            <ac:spMk id="3" creationId="{D1A8F5F8-8D27-4022-9F5F-661CA9A95A1E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5" creationId="{EC278B3D-A9C8-4E00-9099-B0E249BD086F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6" creationId="{983A985F-5E6F-402A-98CA-ED8647A06DEA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7" creationId="{540BE278-E8F8-4CA9-BD9F-2EF9D2B7EABA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16" creationId="{6DF98012-38FC-41A0-A49A-EE6537E94EB6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17" creationId="{F2A45FCA-77FE-42D1-936D-B17622B33A58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28" creationId="{CB18F85F-B0EF-4D94-A4C2-79FB8FEB1D45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29" creationId="{EE387DC2-E526-4377-A9AA-3A8719E5AF8F}"/>
          </ac:spMkLst>
        </pc:spChg>
        <pc:spChg chg="add mod">
          <ac:chgData name="Sujoy Sikdar" userId="461f446da299a2d6" providerId="LiveId" clId="{6E5700C1-85CB-4FA7-B981-BFE056D6936A}" dt="2022-02-04T17:17:44.173" v="4639" actId="1037"/>
          <ac:spMkLst>
            <pc:docMk/>
            <pc:sldMk cId="3434617843" sldId="356"/>
            <ac:spMk id="30" creationId="{3982D19C-47F2-4492-8FCF-026C2D65D73C}"/>
          </ac:spMkLst>
        </pc:spChg>
        <pc:spChg chg="mod">
          <ac:chgData name="Sujoy Sikdar" userId="461f446da299a2d6" providerId="LiveId" clId="{6E5700C1-85CB-4FA7-B981-BFE056D6936A}" dt="2022-02-04T17:18:09.075" v="4656" actId="20577"/>
          <ac:spMkLst>
            <pc:docMk/>
            <pc:sldMk cId="3434617843" sldId="356"/>
            <ac:spMk id="51" creationId="{02665CD7-D003-4F5A-BEAF-A0B3668F5657}"/>
          </ac:spMkLst>
        </pc:spChg>
        <pc:spChg chg="mod">
          <ac:chgData name="Sujoy Sikdar" userId="461f446da299a2d6" providerId="LiveId" clId="{6E5700C1-85CB-4FA7-B981-BFE056D6936A}" dt="2022-02-04T17:17:56.322" v="4640"/>
          <ac:spMkLst>
            <pc:docMk/>
            <pc:sldMk cId="3434617843" sldId="356"/>
            <ac:spMk id="52" creationId="{91050A70-4F3C-4920-B8E0-28C6105542AF}"/>
          </ac:spMkLst>
        </pc:spChg>
        <pc:spChg chg="mod">
          <ac:chgData name="Sujoy Sikdar" userId="461f446da299a2d6" providerId="LiveId" clId="{6E5700C1-85CB-4FA7-B981-BFE056D6936A}" dt="2022-02-04T17:18:29.812" v="4669" actId="20577"/>
          <ac:spMkLst>
            <pc:docMk/>
            <pc:sldMk cId="3434617843" sldId="356"/>
            <ac:spMk id="54" creationId="{1631763A-85F0-48B7-BA2C-C0ECE903EB13}"/>
          </ac:spMkLst>
        </pc:spChg>
        <pc:spChg chg="mod">
          <ac:chgData name="Sujoy Sikdar" userId="461f446da299a2d6" providerId="LiveId" clId="{6E5700C1-85CB-4FA7-B981-BFE056D6936A}" dt="2022-02-04T17:18:18.099" v="4658"/>
          <ac:spMkLst>
            <pc:docMk/>
            <pc:sldMk cId="3434617843" sldId="356"/>
            <ac:spMk id="55" creationId="{1CFDAEFA-A007-4A4E-B156-5F6311BAD8A1}"/>
          </ac:spMkLst>
        </pc:spChg>
        <pc:spChg chg="mod">
          <ac:chgData name="Sujoy Sikdar" userId="461f446da299a2d6" providerId="LiveId" clId="{6E5700C1-85CB-4FA7-B981-BFE056D6936A}" dt="2022-02-04T17:18:44.839" v="4681" actId="20577"/>
          <ac:spMkLst>
            <pc:docMk/>
            <pc:sldMk cId="3434617843" sldId="356"/>
            <ac:spMk id="57" creationId="{100E3116-0D11-4B24-A3AA-379A514C02A3}"/>
          </ac:spMkLst>
        </pc:spChg>
        <pc:spChg chg="mod">
          <ac:chgData name="Sujoy Sikdar" userId="461f446da299a2d6" providerId="LiveId" clId="{6E5700C1-85CB-4FA7-B981-BFE056D6936A}" dt="2022-02-04T17:18:35.752" v="4671"/>
          <ac:spMkLst>
            <pc:docMk/>
            <pc:sldMk cId="3434617843" sldId="356"/>
            <ac:spMk id="58" creationId="{439AE708-E12D-4871-9488-B565977441A2}"/>
          </ac:spMkLst>
        </pc:spChg>
        <pc:grpChg chg="add mod">
          <ac:chgData name="Sujoy Sikdar" userId="461f446da299a2d6" providerId="LiveId" clId="{6E5700C1-85CB-4FA7-B981-BFE056D6936A}" dt="2022-02-04T17:18:12.955" v="4657" actId="14100"/>
          <ac:grpSpMkLst>
            <pc:docMk/>
            <pc:sldMk cId="3434617843" sldId="356"/>
            <ac:grpSpMk id="50" creationId="{CBCC63F9-B915-42B7-AF35-07EA402F1771}"/>
          </ac:grpSpMkLst>
        </pc:grpChg>
        <pc:grpChg chg="add mod">
          <ac:chgData name="Sujoy Sikdar" userId="461f446da299a2d6" providerId="LiveId" clId="{6E5700C1-85CB-4FA7-B981-BFE056D6936A}" dt="2022-02-04T17:18:34.607" v="4670" actId="1076"/>
          <ac:grpSpMkLst>
            <pc:docMk/>
            <pc:sldMk cId="3434617843" sldId="356"/>
            <ac:grpSpMk id="53" creationId="{A61DFE00-CC32-49C0-899B-AF1AA989F4A7}"/>
          </ac:grpSpMkLst>
        </pc:grpChg>
        <pc:grpChg chg="add mod">
          <ac:chgData name="Sujoy Sikdar" userId="461f446da299a2d6" providerId="LiveId" clId="{6E5700C1-85CB-4FA7-B981-BFE056D6936A}" dt="2022-02-04T17:18:41.079" v="4672" actId="1076"/>
          <ac:grpSpMkLst>
            <pc:docMk/>
            <pc:sldMk cId="3434617843" sldId="356"/>
            <ac:grpSpMk id="56" creationId="{4C69574E-18F0-41DD-A6AA-B48BF99F1846}"/>
          </ac:grpSpMkLst>
        </pc:grpChg>
        <pc:picChg chg="add del mod">
          <ac:chgData name="Sujoy Sikdar" userId="461f446da299a2d6" providerId="LiveId" clId="{6E5700C1-85CB-4FA7-B981-BFE056D6936A}" dt="2022-02-04T17:05:28.025" v="4194" actId="478"/>
          <ac:picMkLst>
            <pc:docMk/>
            <pc:sldMk cId="3434617843" sldId="356"/>
            <ac:picMk id="9" creationId="{D421BEC9-E1BE-4F85-A32A-0383D58351D1}"/>
          </ac:picMkLst>
        </pc:picChg>
        <pc:picChg chg="add mod">
          <ac:chgData name="Sujoy Sikdar" userId="461f446da299a2d6" providerId="LiveId" clId="{6E5700C1-85CB-4FA7-B981-BFE056D6936A}" dt="2022-02-04T17:17:44.173" v="4639" actId="1037"/>
          <ac:picMkLst>
            <pc:docMk/>
            <pc:sldMk cId="3434617843" sldId="356"/>
            <ac:picMk id="11" creationId="{8FD41192-AEF2-470A-BE35-110EC3F22F86}"/>
          </ac:picMkLst>
        </pc:picChg>
        <pc:picChg chg="add mod">
          <ac:chgData name="Sujoy Sikdar" userId="461f446da299a2d6" providerId="LiveId" clId="{6E5700C1-85CB-4FA7-B981-BFE056D6936A}" dt="2022-02-04T17:17:44.173" v="4639" actId="1037"/>
          <ac:picMkLst>
            <pc:docMk/>
            <pc:sldMk cId="3434617843" sldId="356"/>
            <ac:picMk id="13" creationId="{77A73763-3BB8-412B-B598-B1DDE3154EB7}"/>
          </ac:picMkLst>
        </pc:picChg>
        <pc:picChg chg="add mod">
          <ac:chgData name="Sujoy Sikdar" userId="461f446da299a2d6" providerId="LiveId" clId="{6E5700C1-85CB-4FA7-B981-BFE056D6936A}" dt="2022-02-04T17:17:44.173" v="4639" actId="1037"/>
          <ac:picMkLst>
            <pc:docMk/>
            <pc:sldMk cId="3434617843" sldId="356"/>
            <ac:picMk id="15" creationId="{BDCFE02A-5EB7-4186-8450-FD8DD06CDDC3}"/>
          </ac:picMkLst>
        </pc:pic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19" creationId="{C5692E80-0994-4ABD-A77B-6E992653EFF5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20" creationId="{8C41AFFF-701A-4359-AB2C-06B8D76D1A52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23" creationId="{4AE43168-9771-453E-887E-2C5652953241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31" creationId="{FA01C36D-473D-45A3-94C3-7BD2B32D060A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35" creationId="{B958289D-B42F-4C97-BE7D-517FCF0F22D3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38" creationId="{2E93952A-C5E7-47F0-864D-189D00778EB6}"/>
          </ac:cxnSpMkLst>
        </pc:cxnChg>
        <pc:cxnChg chg="add mod">
          <ac:chgData name="Sujoy Sikdar" userId="461f446da299a2d6" providerId="LiveId" clId="{6E5700C1-85CB-4FA7-B981-BFE056D6936A}" dt="2022-02-04T17:17:44.173" v="4639" actId="1037"/>
          <ac:cxnSpMkLst>
            <pc:docMk/>
            <pc:sldMk cId="3434617843" sldId="356"/>
            <ac:cxnSpMk id="47" creationId="{C9C1B516-07ED-4C7B-86D5-F2BC2DB55517}"/>
          </ac:cxnSpMkLst>
        </pc:cxnChg>
      </pc:sldChg>
      <pc:sldChg chg="addSp delSp modSp new mod">
        <pc:chgData name="Sujoy Sikdar" userId="461f446da299a2d6" providerId="LiveId" clId="{6E5700C1-85CB-4FA7-B981-BFE056D6936A}" dt="2022-02-04T17:15:44.355" v="4555" actId="20577"/>
        <pc:sldMkLst>
          <pc:docMk/>
          <pc:sldMk cId="2500798623" sldId="357"/>
        </pc:sldMkLst>
        <pc:spChg chg="mod">
          <ac:chgData name="Sujoy Sikdar" userId="461f446da299a2d6" providerId="LiveId" clId="{6E5700C1-85CB-4FA7-B981-BFE056D6936A}" dt="2022-02-04T17:13:17.957" v="4464" actId="20577"/>
          <ac:spMkLst>
            <pc:docMk/>
            <pc:sldMk cId="2500798623" sldId="357"/>
            <ac:spMk id="2" creationId="{D058BA48-E36A-4BAD-A3C3-6FA865E5AB19}"/>
          </ac:spMkLst>
        </pc:spChg>
        <pc:spChg chg="del mod">
          <ac:chgData name="Sujoy Sikdar" userId="461f446da299a2d6" providerId="LiveId" clId="{6E5700C1-85CB-4FA7-B981-BFE056D6936A}" dt="2022-02-04T17:15:18.074" v="4531" actId="478"/>
          <ac:spMkLst>
            <pc:docMk/>
            <pc:sldMk cId="2500798623" sldId="357"/>
            <ac:spMk id="3" creationId="{68ED1EE2-2204-4A4B-89FE-08BC56815B6F}"/>
          </ac:spMkLst>
        </pc:spChg>
        <pc:spChg chg="add mod">
          <ac:chgData name="Sujoy Sikdar" userId="461f446da299a2d6" providerId="LiveId" clId="{6E5700C1-85CB-4FA7-B981-BFE056D6936A}" dt="2022-02-04T17:15:44.355" v="4555" actId="20577"/>
          <ac:spMkLst>
            <pc:docMk/>
            <pc:sldMk cId="2500798623" sldId="357"/>
            <ac:spMk id="6" creationId="{E9DFB128-0C7C-41DB-AE84-E776B094ED3A}"/>
          </ac:spMkLst>
        </pc:spChg>
        <pc:graphicFrameChg chg="add mod">
          <ac:chgData name="Sujoy Sikdar" userId="461f446da299a2d6" providerId="LiveId" clId="{6E5700C1-85CB-4FA7-B981-BFE056D6936A}" dt="2022-02-04T17:13:57.883" v="4467" actId="1076"/>
          <ac:graphicFrameMkLst>
            <pc:docMk/>
            <pc:sldMk cId="2500798623" sldId="357"/>
            <ac:graphicFrameMk id="5" creationId="{E31F9EDC-5556-4355-A5C8-E376CC2EDCF8}"/>
          </ac:graphicFrameMkLst>
        </pc:graphicFrameChg>
      </pc:sldChg>
      <pc:sldChg chg="addSp delSp modSp new add del mod ord">
        <pc:chgData name="Sujoy Sikdar" userId="461f446da299a2d6" providerId="LiveId" clId="{6E5700C1-85CB-4FA7-B981-BFE056D6936A}" dt="2022-02-04T18:03:36.181" v="5834"/>
        <pc:sldMkLst>
          <pc:docMk/>
          <pc:sldMk cId="2864674882" sldId="358"/>
        </pc:sldMkLst>
        <pc:spChg chg="mod">
          <ac:chgData name="Sujoy Sikdar" userId="461f446da299a2d6" providerId="LiveId" clId="{6E5700C1-85CB-4FA7-B981-BFE056D6936A}" dt="2022-02-04T17:37:08.170" v="4994" actId="1035"/>
          <ac:spMkLst>
            <pc:docMk/>
            <pc:sldMk cId="2864674882" sldId="358"/>
            <ac:spMk id="2" creationId="{012BF722-C1E0-4596-92E4-0CB0E1B893EA}"/>
          </ac:spMkLst>
        </pc:spChg>
        <pc:spChg chg="del">
          <ac:chgData name="Sujoy Sikdar" userId="461f446da299a2d6" providerId="LiveId" clId="{6E5700C1-85CB-4FA7-B981-BFE056D6936A}" dt="2022-02-04T17:21:39.249" v="4682" actId="478"/>
          <ac:spMkLst>
            <pc:docMk/>
            <pc:sldMk cId="2864674882" sldId="358"/>
            <ac:spMk id="3" creationId="{223047C1-0CDD-4D32-B8A9-9A1590B3BBFC}"/>
          </ac:spMkLst>
        </pc:spChg>
        <pc:spChg chg="add del mod">
          <ac:chgData name="Sujoy Sikdar" userId="461f446da299a2d6" providerId="LiveId" clId="{6E5700C1-85CB-4FA7-B981-BFE056D6936A}" dt="2022-02-04T17:22:07.648" v="4684" actId="478"/>
          <ac:spMkLst>
            <pc:docMk/>
            <pc:sldMk cId="2864674882" sldId="358"/>
            <ac:spMk id="5" creationId="{02C10215-8AF6-4B75-BEEB-D2CF347A46D8}"/>
          </ac:spMkLst>
        </pc:spChg>
        <pc:spChg chg="add del mod">
          <ac:chgData name="Sujoy Sikdar" userId="461f446da299a2d6" providerId="LiveId" clId="{6E5700C1-85CB-4FA7-B981-BFE056D6936A}" dt="2022-02-04T17:22:07.648" v="4684" actId="478"/>
          <ac:spMkLst>
            <pc:docMk/>
            <pc:sldMk cId="2864674882" sldId="358"/>
            <ac:spMk id="6" creationId="{811B7C63-6135-495A-A45C-ECABF58CD94B}"/>
          </ac:spMkLst>
        </pc:spChg>
        <pc:spChg chg="add del mod">
          <ac:chgData name="Sujoy Sikdar" userId="461f446da299a2d6" providerId="LiveId" clId="{6E5700C1-85CB-4FA7-B981-BFE056D6936A}" dt="2022-02-04T17:22:07.648" v="4684" actId="478"/>
          <ac:spMkLst>
            <pc:docMk/>
            <pc:sldMk cId="2864674882" sldId="358"/>
            <ac:spMk id="12" creationId="{423B2845-6907-4847-B5BE-81913E4CD626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19" creationId="{5C8E3BAC-DE71-487D-9D6E-64BCB1292D40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0" creationId="{50F5EA5E-A152-47F4-9E8A-C92296F486E5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3" creationId="{FE0A734B-B3CF-454C-9611-CCA5B227B95A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4" creationId="{75CC3CB7-5B68-4658-9F6F-1A0B02A21CBD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5" creationId="{CBA22F5B-2424-4E37-8ACE-902331936BDB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6" creationId="{4EB7AE1F-38CA-43EC-BE27-45FBC512C8AC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7" creationId="{48B14F83-8CC9-4074-B8DC-901A3069EEB5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8" creationId="{1C05928D-A0F5-4FE4-B883-1693103FF115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29" creationId="{64DA8D94-ED09-4C3C-AF73-CAF52A0DA9A8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30" creationId="{DFA4A799-4D3D-4D09-8F44-6F033D9FF0FD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57" creationId="{4F572C64-8D14-410F-930E-8359045A41C0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58" creationId="{2A95E195-4BB8-48EF-B902-B295BB14AAF0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60" creationId="{9FA062F4-E3B1-4BFA-9040-F8B106F2128F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1" creationId="{AC0C6A4E-F4D4-40D9-87BC-10BA2D98F0DD}"/>
          </ac:spMkLst>
        </pc:spChg>
        <pc:spChg chg="add del mod">
          <ac:chgData name="Sujoy Sikdar" userId="461f446da299a2d6" providerId="LiveId" clId="{6E5700C1-85CB-4FA7-B981-BFE056D6936A}" dt="2022-02-04T17:32:35.656" v="4884" actId="478"/>
          <ac:spMkLst>
            <pc:docMk/>
            <pc:sldMk cId="2864674882" sldId="358"/>
            <ac:spMk id="62" creationId="{2A37E063-D248-48B7-B430-268ECA83ABD7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3" creationId="{0FFBE6A3-2B78-409C-BDA8-518BD2D37AC9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4" creationId="{76E6CE85-45D7-4344-932C-7CD5BC8D87F7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5" creationId="{A9999479-54AA-4CC7-B0CA-6D1090FDA24B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6" creationId="{B922FB45-349B-4103-A5DE-886F79782172}"/>
          </ac:spMkLst>
        </pc:spChg>
        <pc:spChg chg="add del mod">
          <ac:chgData name="Sujoy Sikdar" userId="461f446da299a2d6" providerId="LiveId" clId="{6E5700C1-85CB-4FA7-B981-BFE056D6936A}" dt="2022-02-04T17:32:38.386" v="4885" actId="478"/>
          <ac:spMkLst>
            <pc:docMk/>
            <pc:sldMk cId="2864674882" sldId="358"/>
            <ac:spMk id="67" creationId="{CC980AAB-D5A6-4E31-9D2E-BD0994B9A8BA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84" creationId="{4283AA24-4B77-481A-8500-84C5527078CA}"/>
          </ac:spMkLst>
        </pc:spChg>
        <pc:spChg chg="add del mod">
          <ac:chgData name="Sujoy Sikdar" userId="461f446da299a2d6" providerId="LiveId" clId="{6E5700C1-85CB-4FA7-B981-BFE056D6936A}" dt="2022-02-04T17:30:10.768" v="4857" actId="478"/>
          <ac:spMkLst>
            <pc:docMk/>
            <pc:sldMk cId="2864674882" sldId="358"/>
            <ac:spMk id="85" creationId="{C8499334-EF34-40CD-87F8-006A043BD9B3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86" creationId="{67B1A7AF-C7CA-4113-AC77-644FDE69859A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87" creationId="{CB7641A0-E0A6-4D8D-B3F5-1DAD2A6E4126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88" creationId="{D5FE8ED2-833C-4D0D-960F-D30AEC244189}"/>
          </ac:spMkLst>
        </pc:spChg>
        <pc:spChg chg="add del mod">
          <ac:chgData name="Sujoy Sikdar" userId="461f446da299a2d6" providerId="LiveId" clId="{6E5700C1-85CB-4FA7-B981-BFE056D6936A}" dt="2022-02-04T17:33:03.768" v="4896"/>
          <ac:spMkLst>
            <pc:docMk/>
            <pc:sldMk cId="2864674882" sldId="358"/>
            <ac:spMk id="89" creationId="{699F8071-D3A4-46F8-9BDF-9C56F3CFB82B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0" creationId="{8A0DAE82-23CC-49F3-BF58-40ABC76485E4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1" creationId="{F8EFA43E-6478-4DC2-A474-6B411316C90F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2" creationId="{BE25B6E2-B1B7-40B1-8239-D6810DD77E41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3" creationId="{D6766578-B849-41E9-96CC-1DAA5C677C42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4" creationId="{C0096169-CA81-435A-A57A-002E36E892B1}"/>
          </ac:spMkLst>
        </pc:spChg>
        <pc:spChg chg="add mod">
          <ac:chgData name="Sujoy Sikdar" userId="461f446da299a2d6" providerId="LiveId" clId="{6E5700C1-85CB-4FA7-B981-BFE056D6936A}" dt="2022-02-04T17:37:16.039" v="5041" actId="1036"/>
          <ac:spMkLst>
            <pc:docMk/>
            <pc:sldMk cId="2864674882" sldId="358"/>
            <ac:spMk id="95" creationId="{A5EA001C-6B89-4BC3-B62C-0C4CBBBE595E}"/>
          </ac:spMkLst>
        </pc:spChg>
        <pc:spChg chg="add mod">
          <ac:chgData name="Sujoy Sikdar" userId="461f446da299a2d6" providerId="LiveId" clId="{6E5700C1-85CB-4FA7-B981-BFE056D6936A}" dt="2022-02-04T17:40:31.663" v="5128" actId="1076"/>
          <ac:spMkLst>
            <pc:docMk/>
            <pc:sldMk cId="2864674882" sldId="358"/>
            <ac:spMk id="127" creationId="{41E3C7E7-52DD-4B6A-81DF-2AFE59EF41F4}"/>
          </ac:spMkLst>
        </pc:spChg>
        <pc:inkChg chg="add del mod">
          <ac:chgData name="Sujoy Sikdar" userId="461f446da299a2d6" providerId="LiveId" clId="{6E5700C1-85CB-4FA7-B981-BFE056D6936A}" dt="2022-02-04T17:22:07.648" v="4684" actId="478"/>
          <ac:inkMkLst>
            <pc:docMk/>
            <pc:sldMk cId="2864674882" sldId="358"/>
            <ac:inkMk id="9" creationId="{8AD62367-C333-4FDB-A14C-4677725E9D75}"/>
          </ac:inkMkLst>
        </pc:inkChg>
        <pc:inkChg chg="add del mod">
          <ac:chgData name="Sujoy Sikdar" userId="461f446da299a2d6" providerId="LiveId" clId="{6E5700C1-85CB-4FA7-B981-BFE056D6936A}" dt="2022-02-04T17:22:07.648" v="4684" actId="478"/>
          <ac:inkMkLst>
            <pc:docMk/>
            <pc:sldMk cId="2864674882" sldId="358"/>
            <ac:inkMk id="10" creationId="{F2212E74-1E68-4277-9DF0-41C95C35CA7C}"/>
          </ac:inkMkLst>
        </pc:inkChg>
        <pc:inkChg chg="add del mod">
          <ac:chgData name="Sujoy Sikdar" userId="461f446da299a2d6" providerId="LiveId" clId="{6E5700C1-85CB-4FA7-B981-BFE056D6936A}" dt="2022-02-04T17:22:07.648" v="4684" actId="478"/>
          <ac:inkMkLst>
            <pc:docMk/>
            <pc:sldMk cId="2864674882" sldId="358"/>
            <ac:inkMk id="11" creationId="{E59D93C3-B6AE-4D43-AFC0-1534E9031343}"/>
          </ac:inkMkLst>
        </pc:inkChg>
        <pc:cxnChg chg="add del mod">
          <ac:chgData name="Sujoy Sikdar" userId="461f446da299a2d6" providerId="LiveId" clId="{6E5700C1-85CB-4FA7-B981-BFE056D6936A}" dt="2022-02-04T17:22:07.648" v="4684" actId="478"/>
          <ac:cxnSpMkLst>
            <pc:docMk/>
            <pc:sldMk cId="2864674882" sldId="358"/>
            <ac:cxnSpMk id="7" creationId="{6A68A7B9-685B-4336-9C1D-81F274FB84B7}"/>
          </ac:cxnSpMkLst>
        </pc:cxnChg>
        <pc:cxnChg chg="add del mod">
          <ac:chgData name="Sujoy Sikdar" userId="461f446da299a2d6" providerId="LiveId" clId="{6E5700C1-85CB-4FA7-B981-BFE056D6936A}" dt="2022-02-04T17:22:07.648" v="4684" actId="478"/>
          <ac:cxnSpMkLst>
            <pc:docMk/>
            <pc:sldMk cId="2864674882" sldId="358"/>
            <ac:cxnSpMk id="8" creationId="{289E44E5-2544-48CD-9687-364E73CA6E7B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4" creationId="{C9F12028-5E1C-4D29-A556-7B15BCC2C337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6" creationId="{8176229F-C2C6-4F07-BE23-F0B995952B58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22" creationId="{45D2CA12-5ED5-43E2-943E-91A7689CED4F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32" creationId="{D0543B6C-B39F-4865-AAB8-8DBE1ED6DAE1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37" creationId="{225343BA-D29B-4EA4-B34B-F2A33C0F0A10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42" creationId="{35FDBEF3-5355-4D94-9141-93AFBBEE9AEF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44" creationId="{8511351E-ACCA-43E1-A9C5-6BB4BC9DD926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46" creationId="{23379AC9-3CBA-47AD-A4EC-A0DEA1F44147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49" creationId="{501B109C-A33F-416F-BC69-8BF85B8E9964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52" creationId="{A7F3EF23-DA79-4813-9F1A-ED3F847CC546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55" creationId="{5A55AB90-0E7A-447E-8DCD-B777491A6A64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56" creationId="{E63FDE50-8687-4F47-8D16-524C950EB402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59" creationId="{B0016891-B428-40BB-A1DC-C6AA31AC4D0C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68" creationId="{4F62A3C2-1FD6-4CFA-813B-EE62E548A3DC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69" creationId="{89036173-1203-40CC-BF5F-B0C4AAFDFCDB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0" creationId="{6671E07E-E768-4C68-BFD4-0780F20D7E94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1" creationId="{A6B1CE6D-1223-482E-B88C-07CF4D1447B5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2" creationId="{2F2545E8-4674-4838-AED5-7DF1B10D01E6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3" creationId="{FBFB68B9-4053-4F1B-90BE-9362DEF34C1B}"/>
          </ac:cxnSpMkLst>
        </pc:cxnChg>
        <pc:cxnChg chg="add del mod">
          <ac:chgData name="Sujoy Sikdar" userId="461f446da299a2d6" providerId="LiveId" clId="{6E5700C1-85CB-4FA7-B981-BFE056D6936A}" dt="2022-02-04T17:29:51.586" v="4853" actId="478"/>
          <ac:cxnSpMkLst>
            <pc:docMk/>
            <pc:sldMk cId="2864674882" sldId="358"/>
            <ac:cxnSpMk id="74" creationId="{520D5CFE-1053-4135-8FFC-9C25C8DB413F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76" creationId="{12CEC467-209E-4137-BBD8-E852ED0BB5E7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96" creationId="{7C2345D5-DA6B-4436-88A2-CCF5F2D57557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99" creationId="{9C9ABD2D-6A42-45F0-9E3F-FA054050FCA1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02" creationId="{AFCBE8D1-E12E-4746-8A7B-B8F5867915E3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05" creationId="{9D3FAA1A-8AB5-40CA-83EA-551578BFA808}"/>
          </ac:cxnSpMkLst>
        </pc:cxnChg>
        <pc:cxnChg chg="add del mod">
          <ac:chgData name="Sujoy Sikdar" userId="461f446da299a2d6" providerId="LiveId" clId="{6E5700C1-85CB-4FA7-B981-BFE056D6936A}" dt="2022-02-04T17:35:41.092" v="4962" actId="478"/>
          <ac:cxnSpMkLst>
            <pc:docMk/>
            <pc:sldMk cId="2864674882" sldId="358"/>
            <ac:cxnSpMk id="110" creationId="{F2605D40-0134-4415-9D04-A931A0F66514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16" creationId="{1F7FF142-39D7-46AE-9218-A5A3BAF9BE0F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19" creationId="{93509481-181F-4551-B573-0847F1216E89}"/>
          </ac:cxnSpMkLst>
        </pc:cxnChg>
        <pc:cxnChg chg="add mod">
          <ac:chgData name="Sujoy Sikdar" userId="461f446da299a2d6" providerId="LiveId" clId="{6E5700C1-85CB-4FA7-B981-BFE056D6936A}" dt="2022-02-04T17:37:16.039" v="5041" actId="1036"/>
          <ac:cxnSpMkLst>
            <pc:docMk/>
            <pc:sldMk cId="2864674882" sldId="358"/>
            <ac:cxnSpMk id="122" creationId="{7B378297-4491-451C-98A5-5B908FD5E974}"/>
          </ac:cxnSpMkLst>
        </pc:cxnChg>
      </pc:sldChg>
      <pc:sldChg chg="addSp delSp modSp new mod modAnim">
        <pc:chgData name="Sujoy Sikdar" userId="461f446da299a2d6" providerId="LiveId" clId="{6E5700C1-85CB-4FA7-B981-BFE056D6936A}" dt="2022-02-04T18:08:39.025" v="5868"/>
        <pc:sldMkLst>
          <pc:docMk/>
          <pc:sldMk cId="2552069509" sldId="359"/>
        </pc:sldMkLst>
        <pc:spChg chg="mod">
          <ac:chgData name="Sujoy Sikdar" userId="461f446da299a2d6" providerId="LiveId" clId="{6E5700C1-85CB-4FA7-B981-BFE056D6936A}" dt="2022-02-04T17:42:07.869" v="5145"/>
          <ac:spMkLst>
            <pc:docMk/>
            <pc:sldMk cId="2552069509" sldId="359"/>
            <ac:spMk id="2" creationId="{66CD4F9F-77A7-45BC-814F-F97A517BF4C5}"/>
          </ac:spMkLst>
        </pc:spChg>
        <pc:spChg chg="del">
          <ac:chgData name="Sujoy Sikdar" userId="461f446da299a2d6" providerId="LiveId" clId="{6E5700C1-85CB-4FA7-B981-BFE056D6936A}" dt="2022-02-04T17:41:26.443" v="5130" actId="931"/>
          <ac:spMkLst>
            <pc:docMk/>
            <pc:sldMk cId="2552069509" sldId="359"/>
            <ac:spMk id="3" creationId="{D48C3EEB-857D-4E8E-BBCF-021109418DF7}"/>
          </ac:spMkLst>
        </pc:spChg>
        <pc:spChg chg="add mod">
          <ac:chgData name="Sujoy Sikdar" userId="461f446da299a2d6" providerId="LiveId" clId="{6E5700C1-85CB-4FA7-B981-BFE056D6936A}" dt="2022-02-04T17:44:37.395" v="5253" actId="1076"/>
          <ac:spMkLst>
            <pc:docMk/>
            <pc:sldMk cId="2552069509" sldId="359"/>
            <ac:spMk id="9" creationId="{9CC79C4D-BB80-4F05-B5E2-7AD20D5366B2}"/>
          </ac:spMkLst>
        </pc:spChg>
        <pc:picChg chg="add mod">
          <ac:chgData name="Sujoy Sikdar" userId="461f446da299a2d6" providerId="LiveId" clId="{6E5700C1-85CB-4FA7-B981-BFE056D6936A}" dt="2022-02-04T17:42:01.951" v="5144" actId="1076"/>
          <ac:picMkLst>
            <pc:docMk/>
            <pc:sldMk cId="2552069509" sldId="359"/>
            <ac:picMk id="6" creationId="{010CF389-93C8-4075-93AF-6994550AD726}"/>
          </ac:picMkLst>
        </pc:picChg>
        <pc:picChg chg="add mod">
          <ac:chgData name="Sujoy Sikdar" userId="461f446da299a2d6" providerId="LiveId" clId="{6E5700C1-85CB-4FA7-B981-BFE056D6936A}" dt="2022-02-04T17:42:14.927" v="5172" actId="1035"/>
          <ac:picMkLst>
            <pc:docMk/>
            <pc:sldMk cId="2552069509" sldId="359"/>
            <ac:picMk id="8" creationId="{A66FEBBB-F74D-47AD-BDB7-675608B49D92}"/>
          </ac:picMkLst>
        </pc:picChg>
      </pc:sldChg>
      <pc:sldChg chg="addSp delSp modSp new mod modAnim">
        <pc:chgData name="Sujoy Sikdar" userId="461f446da299a2d6" providerId="LiveId" clId="{6E5700C1-85CB-4FA7-B981-BFE056D6936A}" dt="2022-02-04T18:08:59.720" v="5872"/>
        <pc:sldMkLst>
          <pc:docMk/>
          <pc:sldMk cId="911030162" sldId="360"/>
        </pc:sldMkLst>
        <pc:spChg chg="mod">
          <ac:chgData name="Sujoy Sikdar" userId="461f446da299a2d6" providerId="LiveId" clId="{6E5700C1-85CB-4FA7-B981-BFE056D6936A}" dt="2022-02-04T17:53:01.933" v="5823" actId="1035"/>
          <ac:spMkLst>
            <pc:docMk/>
            <pc:sldMk cId="911030162" sldId="360"/>
            <ac:spMk id="2" creationId="{14E366B5-10DE-41F3-8C3D-6AF96ABE9A97}"/>
          </ac:spMkLst>
        </pc:spChg>
        <pc:spChg chg="mod">
          <ac:chgData name="Sujoy Sikdar" userId="461f446da299a2d6" providerId="LiveId" clId="{6E5700C1-85CB-4FA7-B981-BFE056D6936A}" dt="2022-02-04T17:52:58.438" v="5819" actId="1035"/>
          <ac:spMkLst>
            <pc:docMk/>
            <pc:sldMk cId="911030162" sldId="360"/>
            <ac:spMk id="3" creationId="{1FA3D4E8-C3F2-4BC5-9651-99D3E2360C6E}"/>
          </ac:spMkLst>
        </pc:spChg>
        <pc:spChg chg="add del mod">
          <ac:chgData name="Sujoy Sikdar" userId="461f446da299a2d6" providerId="LiveId" clId="{6E5700C1-85CB-4FA7-B981-BFE056D6936A}" dt="2022-02-04T17:54:12.590" v="5832" actId="478"/>
          <ac:spMkLst>
            <pc:docMk/>
            <pc:sldMk cId="911030162" sldId="360"/>
            <ac:spMk id="7" creationId="{C770A52E-C0E6-41CE-8E8B-F57A9D66497D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8" creationId="{F2468450-3409-42BF-B627-AF9CA544A8A3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0" creationId="{515C176D-CDC6-4802-B7EB-3305C0D25631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1" creationId="{922C5FA2-09D8-40B1-9071-9E3B2F532121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2" creationId="{026E7F56-BBD4-4EDB-BA09-4AA65D9AEFAC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3" creationId="{F48D3B1E-B9CE-4A8A-860D-E744348E5721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4" creationId="{4DE897EF-F93D-40B5-ADA6-70474B2AA00D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5" creationId="{ADA89245-9769-48CD-8B8D-9C7B2B28F789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6" creationId="{251057D7-9F0A-4642-84B0-584FADAE2E49}"/>
          </ac:spMkLst>
        </pc:spChg>
        <pc:spChg chg="add del mod">
          <ac:chgData name="Sujoy Sikdar" userId="461f446da299a2d6" providerId="LiveId" clId="{6E5700C1-85CB-4FA7-B981-BFE056D6936A}" dt="2022-02-04T17:54:09.266" v="5831" actId="478"/>
          <ac:spMkLst>
            <pc:docMk/>
            <pc:sldMk cId="911030162" sldId="360"/>
            <ac:spMk id="17" creationId="{836E1606-C162-44EC-9157-EB8E057144E4}"/>
          </ac:spMkLst>
        </pc:sp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5" creationId="{5F0567F8-1EF3-4381-AE5F-F525889A25B9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6" creationId="{7A7C620D-4D03-4809-935D-8A03BB394C6E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9" creationId="{4C6FD002-50BE-446F-A5D3-55451BAF7327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18" creationId="{7EA034AE-B6E0-461A-97DA-0024B2597B4B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19" creationId="{CFDAB3B4-A7C7-4D56-A664-56F4D5F7D8A0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0" creationId="{0DAB41FC-9591-4783-864A-C3C3E33534B7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1" creationId="{00D7BDEB-EF76-47AC-97A5-F7BB516FC7D4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2" creationId="{AFF4830A-348E-4FA6-A0FA-005712440E8F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3" creationId="{731F7327-016C-4E26-90FE-0097E5F5F528}"/>
          </ac:cxnSpMkLst>
        </pc:cxnChg>
        <pc:cxnChg chg="add del mod">
          <ac:chgData name="Sujoy Sikdar" userId="461f446da299a2d6" providerId="LiveId" clId="{6E5700C1-85CB-4FA7-B981-BFE056D6936A}" dt="2022-02-04T17:54:09.266" v="5831" actId="478"/>
          <ac:cxnSpMkLst>
            <pc:docMk/>
            <pc:sldMk cId="911030162" sldId="360"/>
            <ac:cxnSpMk id="24" creationId="{9B839687-067F-4F08-98D2-28CB1CD9D751}"/>
          </ac:cxnSpMkLst>
        </pc:cxnChg>
      </pc:sldChg>
      <pc:sldChg chg="addSp delSp modSp new del mod">
        <pc:chgData name="Sujoy Sikdar" userId="461f446da299a2d6" providerId="LiveId" clId="{6E5700C1-85CB-4FA7-B981-BFE056D6936A}" dt="2022-02-04T17:54:03.179" v="5830" actId="47"/>
        <pc:sldMkLst>
          <pc:docMk/>
          <pc:sldMk cId="156120271" sldId="361"/>
        </pc:sldMkLst>
        <pc:spChg chg="del">
          <ac:chgData name="Sujoy Sikdar" userId="461f446da299a2d6" providerId="LiveId" clId="{6E5700C1-85CB-4FA7-B981-BFE056D6936A}" dt="2022-02-04T17:53:30.824" v="5825" actId="478"/>
          <ac:spMkLst>
            <pc:docMk/>
            <pc:sldMk cId="156120271" sldId="361"/>
            <ac:spMk id="2" creationId="{428F6B25-82B4-42EF-BBA1-39EB5047953D}"/>
          </ac:spMkLst>
        </pc:spChg>
        <pc:spChg chg="del">
          <ac:chgData name="Sujoy Sikdar" userId="461f446da299a2d6" providerId="LiveId" clId="{6E5700C1-85CB-4FA7-B981-BFE056D6936A}" dt="2022-02-04T17:53:30.824" v="5825" actId="478"/>
          <ac:spMkLst>
            <pc:docMk/>
            <pc:sldMk cId="156120271" sldId="361"/>
            <ac:spMk id="3" creationId="{1A7D2F90-EDC3-4664-B3A9-E0B9F5564864}"/>
          </ac:spMkLst>
        </pc:spChg>
        <pc:spChg chg="del">
          <ac:chgData name="Sujoy Sikdar" userId="461f446da299a2d6" providerId="LiveId" clId="{6E5700C1-85CB-4FA7-B981-BFE056D6936A}" dt="2022-02-04T17:53:30.824" v="5825" actId="478"/>
          <ac:spMkLst>
            <pc:docMk/>
            <pc:sldMk cId="156120271" sldId="361"/>
            <ac:spMk id="4" creationId="{4DFD2A5A-1AD0-440A-858F-A160F19D277F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7" creationId="{1E6D8AD1-03D6-4474-B2D6-89FBB0717DFB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8" creationId="{B7F3B64E-C7E6-4232-A4C3-872FBE2C681B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0" creationId="{2A2DFA9A-2AC4-443D-A3BA-C6FB1323C65E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1" creationId="{36423AD5-5E8F-42D1-9393-D0E090CE3FA6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2" creationId="{6C266A48-C8CE-4499-A4E4-18CADBC4275E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3" creationId="{E2A1B611-E0C1-4916-94BE-5971EB62A6E6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4" creationId="{4DC966CC-75FB-45E1-9E3A-319DD904DF9F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5" creationId="{AE8DC544-E7B1-44FF-B9E6-CC54A47F6BC1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6" creationId="{7CAE1A08-66F4-4EA6-9BAF-58B546807213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7" creationId="{09A19A34-A1D2-4CB0-91B0-F888032F49F7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8" creationId="{81ABA91C-6F4C-4D64-8A38-FCFEA5A74711}"/>
          </ac:spMkLst>
        </pc:spChg>
        <pc:spChg chg="add del mod">
          <ac:chgData name="Sujoy Sikdar" userId="461f446da299a2d6" providerId="LiveId" clId="{6E5700C1-85CB-4FA7-B981-BFE056D6936A}" dt="2022-02-04T17:54:00.424" v="5829" actId="478"/>
          <ac:spMkLst>
            <pc:docMk/>
            <pc:sldMk cId="156120271" sldId="361"/>
            <ac:spMk id="19" creationId="{64B3EB74-63E7-4015-8291-8028F92B32D5}"/>
          </ac:spMkLst>
        </pc:sp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5" creationId="{CBC48AAE-6A4F-47EB-923D-3930F5AB58C5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6" creationId="{8C7F4D80-38C5-4528-AC2A-CDF68CE7C63C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9" creationId="{68935150-9FA0-40CB-8253-7168EDB6B598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0" creationId="{30EE7FAC-FDAC-478F-B4FA-A95406FF1799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1" creationId="{9E52DD17-EA96-4070-937D-73216E3389B9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2" creationId="{F59D00EB-016E-41B0-AC64-E568CDABF779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3" creationId="{561898CB-A68F-45EB-8296-04B01B288DE2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4" creationId="{942B0E65-A456-4448-8794-1B702156876F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5" creationId="{248418FB-660E-43E0-9588-E8657EA30ECB}"/>
          </ac:cxnSpMkLst>
        </pc:cxnChg>
        <pc:cxnChg chg="add del mod">
          <ac:chgData name="Sujoy Sikdar" userId="461f446da299a2d6" providerId="LiveId" clId="{6E5700C1-85CB-4FA7-B981-BFE056D6936A}" dt="2022-02-04T17:54:00.424" v="5829" actId="478"/>
          <ac:cxnSpMkLst>
            <pc:docMk/>
            <pc:sldMk cId="156120271" sldId="361"/>
            <ac:cxnSpMk id="26" creationId="{F4C86C26-89A1-4BD7-9A63-20B45B94658A}"/>
          </ac:cxnSpMkLst>
        </pc:cxnChg>
      </pc:sldChg>
    </pc:docChg>
  </pc:docChgLst>
  <pc:docChgLst>
    <pc:chgData name="Sujoy Sikdar" userId="461f446da299a2d6" providerId="LiveId" clId="{9F6D0555-295D-404F-A4A4-94FE368F0A88}"/>
    <pc:docChg chg="undo custSel addSld delSld modSld sldOrd">
      <pc:chgData name="Sujoy Sikdar" userId="461f446da299a2d6" providerId="LiveId" clId="{9F6D0555-295D-404F-A4A4-94FE368F0A88}" dt="2024-10-16T18:47:48.408" v="4566"/>
      <pc:docMkLst>
        <pc:docMk/>
      </pc:docMkLst>
      <pc:sldChg chg="add">
        <pc:chgData name="Sujoy Sikdar" userId="461f446da299a2d6" providerId="LiveId" clId="{9F6D0555-295D-404F-A4A4-94FE368F0A88}" dt="2024-10-09T17:50:11.176" v="703"/>
        <pc:sldMkLst>
          <pc:docMk/>
          <pc:sldMk cId="3479406408" sldId="260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614239443" sldId="262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3586882370" sldId="263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2285214333" sldId="264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389009334" sldId="265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3656122149" sldId="266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396286213" sldId="267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2908862617" sldId="269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3801020739" sldId="270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1691552113" sldId="271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2376179639" sldId="272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3452991514" sldId="273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878673321" sldId="274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2364390298" sldId="275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1454135431" sldId="276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4042221007" sldId="277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629405639" sldId="278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2228568480" sldId="279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3521517105" sldId="280"/>
        </pc:sldMkLst>
      </pc:sldChg>
      <pc:sldChg chg="add">
        <pc:chgData name="Sujoy Sikdar" userId="461f446da299a2d6" providerId="LiveId" clId="{9F6D0555-295D-404F-A4A4-94FE368F0A88}" dt="2024-10-09T17:50:11.176" v="703"/>
        <pc:sldMkLst>
          <pc:docMk/>
          <pc:sldMk cId="1991086027" sldId="281"/>
        </pc:sldMkLst>
      </pc:sldChg>
      <pc:sldChg chg="add">
        <pc:chgData name="Sujoy Sikdar" userId="461f446da299a2d6" providerId="LiveId" clId="{9F6D0555-295D-404F-A4A4-94FE368F0A88}" dt="2024-10-16T18:43:51.234" v="4536"/>
        <pc:sldMkLst>
          <pc:docMk/>
          <pc:sldMk cId="980297647" sldId="283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2087867269" sldId="314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3738652779" sldId="315"/>
        </pc:sldMkLst>
      </pc:sldChg>
      <pc:sldChg chg="add">
        <pc:chgData name="Sujoy Sikdar" userId="461f446da299a2d6" providerId="LiveId" clId="{9F6D0555-295D-404F-A4A4-94FE368F0A88}" dt="2024-10-16T18:43:51.234" v="4536"/>
        <pc:sldMkLst>
          <pc:docMk/>
          <pc:sldMk cId="179731877" sldId="387"/>
        </pc:sldMkLst>
      </pc:sldChg>
      <pc:sldChg chg="modSp add mod">
        <pc:chgData name="Sujoy Sikdar" userId="461f446da299a2d6" providerId="LiveId" clId="{9F6D0555-295D-404F-A4A4-94FE368F0A88}" dt="2024-10-16T18:44:20.538" v="4547" actId="20577"/>
        <pc:sldMkLst>
          <pc:docMk/>
          <pc:sldMk cId="3812814033" sldId="388"/>
        </pc:sldMkLst>
        <pc:spChg chg="mod">
          <ac:chgData name="Sujoy Sikdar" userId="461f446da299a2d6" providerId="LiveId" clId="{9F6D0555-295D-404F-A4A4-94FE368F0A88}" dt="2024-10-16T18:44:20.538" v="4547" actId="20577"/>
          <ac:spMkLst>
            <pc:docMk/>
            <pc:sldMk cId="3812814033" sldId="388"/>
            <ac:spMk id="3" creationId="{8DF43E12-D107-D97B-D09C-8C7BD754EF51}"/>
          </ac:spMkLst>
        </pc:spChg>
      </pc:sldChg>
      <pc:sldChg chg="modSp add mod">
        <pc:chgData name="Sujoy Sikdar" userId="461f446da299a2d6" providerId="LiveId" clId="{9F6D0555-295D-404F-A4A4-94FE368F0A88}" dt="2024-10-16T18:45:41.110" v="4561" actId="20577"/>
        <pc:sldMkLst>
          <pc:docMk/>
          <pc:sldMk cId="1702961743" sldId="389"/>
        </pc:sldMkLst>
        <pc:spChg chg="mod">
          <ac:chgData name="Sujoy Sikdar" userId="461f446da299a2d6" providerId="LiveId" clId="{9F6D0555-295D-404F-A4A4-94FE368F0A88}" dt="2024-10-16T18:45:41.110" v="4561" actId="20577"/>
          <ac:spMkLst>
            <pc:docMk/>
            <pc:sldMk cId="1702961743" sldId="389"/>
            <ac:spMk id="3" creationId="{0DFAA073-5AD9-4A4D-E4DE-AA826557D046}"/>
          </ac:spMkLst>
        </pc:spChg>
      </pc:sldChg>
      <pc:sldChg chg="modSp add mod">
        <pc:chgData name="Sujoy Sikdar" userId="461f446da299a2d6" providerId="LiveId" clId="{9F6D0555-295D-404F-A4A4-94FE368F0A88}" dt="2024-10-16T18:46:12.773" v="4565" actId="20577"/>
        <pc:sldMkLst>
          <pc:docMk/>
          <pc:sldMk cId="2220060826" sldId="390"/>
        </pc:sldMkLst>
        <pc:spChg chg="mod">
          <ac:chgData name="Sujoy Sikdar" userId="461f446da299a2d6" providerId="LiveId" clId="{9F6D0555-295D-404F-A4A4-94FE368F0A88}" dt="2024-10-16T18:46:12.773" v="4565" actId="20577"/>
          <ac:spMkLst>
            <pc:docMk/>
            <pc:sldMk cId="2220060826" sldId="390"/>
            <ac:spMk id="3" creationId="{89048A4C-C9C2-7686-9009-900D4198B52C}"/>
          </ac:spMkLst>
        </pc:spChg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2006744074" sldId="499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3063145862" sldId="500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1847948383" sldId="501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767485236" sldId="502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66474684" sldId="503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3569149294" sldId="504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1343677031" sldId="505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3050127197" sldId="506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4223103578" sldId="507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1368511259" sldId="508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3341603683" sldId="509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3933843202" sldId="510"/>
        </pc:sldMkLst>
      </pc:sldChg>
      <pc:sldChg chg="del">
        <pc:chgData name="Sujoy Sikdar" userId="461f446da299a2d6" providerId="LiveId" clId="{9F6D0555-295D-404F-A4A4-94FE368F0A88}" dt="2024-10-09T17:19:11.208" v="702" actId="47"/>
        <pc:sldMkLst>
          <pc:docMk/>
          <pc:sldMk cId="3787445380" sldId="511"/>
        </pc:sldMkLst>
      </pc:sldChg>
      <pc:sldChg chg="addSp modSp mod">
        <pc:chgData name="Sujoy Sikdar" userId="461f446da299a2d6" providerId="LiveId" clId="{9F6D0555-295D-404F-A4A4-94FE368F0A88}" dt="2024-10-09T18:28:06.779" v="815" actId="6549"/>
        <pc:sldMkLst>
          <pc:docMk/>
          <pc:sldMk cId="1550073226" sldId="539"/>
        </pc:sldMkLst>
        <pc:spChg chg="add mod">
          <ac:chgData name="Sujoy Sikdar" userId="461f446da299a2d6" providerId="LiveId" clId="{9F6D0555-295D-404F-A4A4-94FE368F0A88}" dt="2024-10-09T18:27:31.160" v="735" actId="207"/>
          <ac:spMkLst>
            <pc:docMk/>
            <pc:sldMk cId="1550073226" sldId="539"/>
            <ac:spMk id="3" creationId="{DBBF7EC5-5802-2CAF-A2E6-489F9578D159}"/>
          </ac:spMkLst>
        </pc:spChg>
        <pc:spChg chg="add mod">
          <ac:chgData name="Sujoy Sikdar" userId="461f446da299a2d6" providerId="LiveId" clId="{9F6D0555-295D-404F-A4A4-94FE368F0A88}" dt="2024-10-09T18:28:06.779" v="815" actId="6549"/>
          <ac:spMkLst>
            <pc:docMk/>
            <pc:sldMk cId="1550073226" sldId="539"/>
            <ac:spMk id="5" creationId="{C7B9B1C7-B9D4-34DF-ED77-87E3F258D58D}"/>
          </ac:spMkLst>
        </pc:spChg>
      </pc:sldChg>
      <pc:sldChg chg="addSp modSp mod modAnim">
        <pc:chgData name="Sujoy Sikdar" userId="461f446da299a2d6" providerId="LiveId" clId="{9F6D0555-295D-404F-A4A4-94FE368F0A88}" dt="2024-10-09T17:18:26.202" v="700" actId="14100"/>
        <pc:sldMkLst>
          <pc:docMk/>
          <pc:sldMk cId="3831843709" sldId="1916"/>
        </pc:sldMkLst>
        <pc:spChg chg="mod">
          <ac:chgData name="Sujoy Sikdar" userId="461f446da299a2d6" providerId="LiveId" clId="{9F6D0555-295D-404F-A4A4-94FE368F0A88}" dt="2024-10-09T17:12:22.409" v="77" actId="20577"/>
          <ac:spMkLst>
            <pc:docMk/>
            <pc:sldMk cId="3831843709" sldId="1916"/>
            <ac:spMk id="2" creationId="{605A7FC7-75F5-DBE7-355B-1DBE6242A916}"/>
          </ac:spMkLst>
        </pc:spChg>
        <pc:spChg chg="mod">
          <ac:chgData name="Sujoy Sikdar" userId="461f446da299a2d6" providerId="LiveId" clId="{9F6D0555-295D-404F-A4A4-94FE368F0A88}" dt="2024-10-09T17:18:12.133" v="669" actId="27636"/>
          <ac:spMkLst>
            <pc:docMk/>
            <pc:sldMk cId="3831843709" sldId="1916"/>
            <ac:spMk id="3" creationId="{D4AB82DA-28E8-6A09-1998-3543EBB024B3}"/>
          </ac:spMkLst>
        </pc:spChg>
        <pc:spChg chg="add mod ord">
          <ac:chgData name="Sujoy Sikdar" userId="461f446da299a2d6" providerId="LiveId" clId="{9F6D0555-295D-404F-A4A4-94FE368F0A88}" dt="2024-10-09T17:18:26.202" v="700" actId="14100"/>
          <ac:spMkLst>
            <pc:docMk/>
            <pc:sldMk cId="3831843709" sldId="1916"/>
            <ac:spMk id="5" creationId="{F0DF0F2F-9249-2DAC-BCCD-5E1F6707685A}"/>
          </ac:spMkLst>
        </pc:spChg>
      </pc:sldChg>
      <pc:sldChg chg="addSp delSp modSp new mod">
        <pc:chgData name="Sujoy Sikdar" userId="461f446da299a2d6" providerId="LiveId" clId="{9F6D0555-295D-404F-A4A4-94FE368F0A88}" dt="2024-10-09T18:20:54.316" v="708" actId="14100"/>
        <pc:sldMkLst>
          <pc:docMk/>
          <pc:sldMk cId="377118252" sldId="1917"/>
        </pc:sldMkLst>
        <pc:spChg chg="del">
          <ac:chgData name="Sujoy Sikdar" userId="461f446da299a2d6" providerId="LiveId" clId="{9F6D0555-295D-404F-A4A4-94FE368F0A88}" dt="2024-10-09T18:20:34.104" v="705" actId="478"/>
          <ac:spMkLst>
            <pc:docMk/>
            <pc:sldMk cId="377118252" sldId="1917"/>
            <ac:spMk id="2" creationId="{ED1C5468-6A5F-2B33-A41D-9EFAF584B33B}"/>
          </ac:spMkLst>
        </pc:spChg>
        <pc:spChg chg="del">
          <ac:chgData name="Sujoy Sikdar" userId="461f446da299a2d6" providerId="LiveId" clId="{9F6D0555-295D-404F-A4A4-94FE368F0A88}" dt="2024-10-09T18:20:34.104" v="705" actId="478"/>
          <ac:spMkLst>
            <pc:docMk/>
            <pc:sldMk cId="377118252" sldId="1917"/>
            <ac:spMk id="3" creationId="{BAA3A947-AFD7-DB5E-1154-527853B8F606}"/>
          </ac:spMkLst>
        </pc:spChg>
        <pc:spChg chg="del">
          <ac:chgData name="Sujoy Sikdar" userId="461f446da299a2d6" providerId="LiveId" clId="{9F6D0555-295D-404F-A4A4-94FE368F0A88}" dt="2024-10-09T18:20:34.104" v="705" actId="478"/>
          <ac:spMkLst>
            <pc:docMk/>
            <pc:sldMk cId="377118252" sldId="1917"/>
            <ac:spMk id="4" creationId="{445E5BDD-C4F1-CC66-C8F4-47A86F57FA01}"/>
          </ac:spMkLst>
        </pc:spChg>
        <pc:picChg chg="add mod">
          <ac:chgData name="Sujoy Sikdar" userId="461f446da299a2d6" providerId="LiveId" clId="{9F6D0555-295D-404F-A4A4-94FE368F0A88}" dt="2024-10-09T18:20:54.316" v="708" actId="14100"/>
          <ac:picMkLst>
            <pc:docMk/>
            <pc:sldMk cId="377118252" sldId="1917"/>
            <ac:picMk id="1026" creationId="{6D825CB8-A7C3-BE28-6AA9-D350F31AF8FD}"/>
          </ac:picMkLst>
        </pc:picChg>
      </pc:sldChg>
      <pc:sldChg chg="del">
        <pc:chgData name="Sujoy Sikdar" userId="461f446da299a2d6" providerId="LiveId" clId="{9F6D0555-295D-404F-A4A4-94FE368F0A88}" dt="2024-10-09T17:17:21.074" v="578" actId="47"/>
        <pc:sldMkLst>
          <pc:docMk/>
          <pc:sldMk cId="2981366640" sldId="1917"/>
        </pc:sldMkLst>
      </pc:sldChg>
      <pc:sldChg chg="del">
        <pc:chgData name="Sujoy Sikdar" userId="461f446da299a2d6" providerId="LiveId" clId="{9F6D0555-295D-404F-A4A4-94FE368F0A88}" dt="2024-10-09T17:17:21.074" v="578" actId="47"/>
        <pc:sldMkLst>
          <pc:docMk/>
          <pc:sldMk cId="443995341" sldId="1918"/>
        </pc:sldMkLst>
      </pc:sldChg>
      <pc:sldChg chg="addSp delSp modSp new mod modAnim">
        <pc:chgData name="Sujoy Sikdar" userId="461f446da299a2d6" providerId="LiveId" clId="{9F6D0555-295D-404F-A4A4-94FE368F0A88}" dt="2024-10-09T18:30:16.245" v="970" actId="20577"/>
        <pc:sldMkLst>
          <pc:docMk/>
          <pc:sldMk cId="1266072186" sldId="1918"/>
        </pc:sldMkLst>
        <pc:spChg chg="mod">
          <ac:chgData name="Sujoy Sikdar" userId="461f446da299a2d6" providerId="LiveId" clId="{9F6D0555-295D-404F-A4A4-94FE368F0A88}" dt="2024-10-09T18:28:51.472" v="868" actId="20577"/>
          <ac:spMkLst>
            <pc:docMk/>
            <pc:sldMk cId="1266072186" sldId="1918"/>
            <ac:spMk id="2" creationId="{CF17B20E-F5A6-DA7E-6DEE-B1281F70882C}"/>
          </ac:spMkLst>
        </pc:spChg>
        <pc:spChg chg="add del mod">
          <ac:chgData name="Sujoy Sikdar" userId="461f446da299a2d6" providerId="LiveId" clId="{9F6D0555-295D-404F-A4A4-94FE368F0A88}" dt="2024-10-09T18:30:16.245" v="970" actId="20577"/>
          <ac:spMkLst>
            <pc:docMk/>
            <pc:sldMk cId="1266072186" sldId="1918"/>
            <ac:spMk id="3" creationId="{E833BA7B-AFE3-8A41-806A-35576E8A51C8}"/>
          </ac:spMkLst>
        </pc:spChg>
        <pc:spChg chg="add mod">
          <ac:chgData name="Sujoy Sikdar" userId="461f446da299a2d6" providerId="LiveId" clId="{9F6D0555-295D-404F-A4A4-94FE368F0A88}" dt="2024-10-09T18:29:03.955" v="870"/>
          <ac:spMkLst>
            <pc:docMk/>
            <pc:sldMk cId="1266072186" sldId="1918"/>
            <ac:spMk id="5" creationId="{BD9D45D3-9EE3-D716-C571-A34DC2D36399}"/>
          </ac:spMkLst>
        </pc:spChg>
        <pc:spChg chg="add mod ord">
          <ac:chgData name="Sujoy Sikdar" userId="461f446da299a2d6" providerId="LiveId" clId="{9F6D0555-295D-404F-A4A4-94FE368F0A88}" dt="2024-10-09T18:30:12.664" v="967" actId="14100"/>
          <ac:spMkLst>
            <pc:docMk/>
            <pc:sldMk cId="1266072186" sldId="1918"/>
            <ac:spMk id="6" creationId="{BB4FC974-1039-B63F-7A27-816007E21EA9}"/>
          </ac:spMkLst>
        </pc:spChg>
      </pc:sldChg>
      <pc:sldChg chg="modSp new mod ord">
        <pc:chgData name="Sujoy Sikdar" userId="461f446da299a2d6" providerId="LiveId" clId="{9F6D0555-295D-404F-A4A4-94FE368F0A88}" dt="2024-10-16T18:27:36.249" v="3235" actId="255"/>
        <pc:sldMkLst>
          <pc:docMk/>
          <pc:sldMk cId="2808342775" sldId="1919"/>
        </pc:sldMkLst>
        <pc:spChg chg="mod">
          <ac:chgData name="Sujoy Sikdar" userId="461f446da299a2d6" providerId="LiveId" clId="{9F6D0555-295D-404F-A4A4-94FE368F0A88}" dt="2024-10-16T16:51:24.304" v="999" actId="20577"/>
          <ac:spMkLst>
            <pc:docMk/>
            <pc:sldMk cId="2808342775" sldId="1919"/>
            <ac:spMk id="2" creationId="{1BE94058-6C87-1DF8-BB53-211207DB1A4A}"/>
          </ac:spMkLst>
        </pc:spChg>
        <pc:spChg chg="mod">
          <ac:chgData name="Sujoy Sikdar" userId="461f446da299a2d6" providerId="LiveId" clId="{9F6D0555-295D-404F-A4A4-94FE368F0A88}" dt="2024-10-16T18:27:36.249" v="3235" actId="255"/>
          <ac:spMkLst>
            <pc:docMk/>
            <pc:sldMk cId="2808342775" sldId="1919"/>
            <ac:spMk id="3" creationId="{433FEF19-C94A-07EB-39E9-B14670200CF1}"/>
          </ac:spMkLst>
        </pc:spChg>
      </pc:sldChg>
      <pc:sldChg chg="modSp new mod ord">
        <pc:chgData name="Sujoy Sikdar" userId="461f446da299a2d6" providerId="LiveId" clId="{9F6D0555-295D-404F-A4A4-94FE368F0A88}" dt="2024-10-16T18:27:59.512" v="3245" actId="255"/>
        <pc:sldMkLst>
          <pc:docMk/>
          <pc:sldMk cId="3722368347" sldId="1920"/>
        </pc:sldMkLst>
        <pc:spChg chg="mod">
          <ac:chgData name="Sujoy Sikdar" userId="461f446da299a2d6" providerId="LiveId" clId="{9F6D0555-295D-404F-A4A4-94FE368F0A88}" dt="2024-10-16T16:56:40.809" v="1568" actId="20577"/>
          <ac:spMkLst>
            <pc:docMk/>
            <pc:sldMk cId="3722368347" sldId="1920"/>
            <ac:spMk id="2" creationId="{2CDD00AD-B289-BD40-386D-1D9359231EBF}"/>
          </ac:spMkLst>
        </pc:spChg>
        <pc:spChg chg="mod">
          <ac:chgData name="Sujoy Sikdar" userId="461f446da299a2d6" providerId="LiveId" clId="{9F6D0555-295D-404F-A4A4-94FE368F0A88}" dt="2024-10-16T18:27:59.512" v="3245" actId="255"/>
          <ac:spMkLst>
            <pc:docMk/>
            <pc:sldMk cId="3722368347" sldId="1920"/>
            <ac:spMk id="3" creationId="{95A1A0E6-460A-6A19-EA08-995A3BA50F64}"/>
          </ac:spMkLst>
        </pc:spChg>
      </pc:sldChg>
      <pc:sldChg chg="del">
        <pc:chgData name="Sujoy Sikdar" userId="461f446da299a2d6" providerId="LiveId" clId="{9F6D0555-295D-404F-A4A4-94FE368F0A88}" dt="2024-10-09T17:17:21.074" v="578" actId="47"/>
        <pc:sldMkLst>
          <pc:docMk/>
          <pc:sldMk cId="3834280704" sldId="1920"/>
        </pc:sldMkLst>
      </pc:sldChg>
      <pc:sldChg chg="modSp new mod ord">
        <pc:chgData name="Sujoy Sikdar" userId="461f446da299a2d6" providerId="LiveId" clId="{9F6D0555-295D-404F-A4A4-94FE368F0A88}" dt="2024-10-16T18:32:40.243" v="3568" actId="255"/>
        <pc:sldMkLst>
          <pc:docMk/>
          <pc:sldMk cId="1777195176" sldId="1921"/>
        </pc:sldMkLst>
        <pc:spChg chg="mod">
          <ac:chgData name="Sujoy Sikdar" userId="461f446da299a2d6" providerId="LiveId" clId="{9F6D0555-295D-404F-A4A4-94FE368F0A88}" dt="2024-10-16T18:07:16.242" v="1767" actId="20577"/>
          <ac:spMkLst>
            <pc:docMk/>
            <pc:sldMk cId="1777195176" sldId="1921"/>
            <ac:spMk id="2" creationId="{707A2AFE-D47D-1998-F90B-58B7823AB02C}"/>
          </ac:spMkLst>
        </pc:spChg>
        <pc:spChg chg="mod">
          <ac:chgData name="Sujoy Sikdar" userId="461f446da299a2d6" providerId="LiveId" clId="{9F6D0555-295D-404F-A4A4-94FE368F0A88}" dt="2024-10-16T18:32:40.243" v="3568" actId="255"/>
          <ac:spMkLst>
            <pc:docMk/>
            <pc:sldMk cId="1777195176" sldId="1921"/>
            <ac:spMk id="3" creationId="{C328F098-9455-5613-1A6A-37DE8CEC597C}"/>
          </ac:spMkLst>
        </pc:spChg>
      </pc:sldChg>
      <pc:sldChg chg="del">
        <pc:chgData name="Sujoy Sikdar" userId="461f446da299a2d6" providerId="LiveId" clId="{9F6D0555-295D-404F-A4A4-94FE368F0A88}" dt="2024-10-09T17:17:21.074" v="578" actId="47"/>
        <pc:sldMkLst>
          <pc:docMk/>
          <pc:sldMk cId="2348404412" sldId="1921"/>
        </pc:sldMkLst>
      </pc:sldChg>
      <pc:sldChg chg="modSp new mod ord">
        <pc:chgData name="Sujoy Sikdar" userId="461f446da299a2d6" providerId="LiveId" clId="{9F6D0555-295D-404F-A4A4-94FE368F0A88}" dt="2024-10-16T18:28:15.647" v="3251" actId="255"/>
        <pc:sldMkLst>
          <pc:docMk/>
          <pc:sldMk cId="1705668325" sldId="1922"/>
        </pc:sldMkLst>
        <pc:spChg chg="mod">
          <ac:chgData name="Sujoy Sikdar" userId="461f446da299a2d6" providerId="LiveId" clId="{9F6D0555-295D-404F-A4A4-94FE368F0A88}" dt="2024-10-16T18:10:48.223" v="2059" actId="20577"/>
          <ac:spMkLst>
            <pc:docMk/>
            <pc:sldMk cId="1705668325" sldId="1922"/>
            <ac:spMk id="2" creationId="{327929F0-5E1D-5AF0-0B72-08E25DED205F}"/>
          </ac:spMkLst>
        </pc:spChg>
        <pc:spChg chg="mod">
          <ac:chgData name="Sujoy Sikdar" userId="461f446da299a2d6" providerId="LiveId" clId="{9F6D0555-295D-404F-A4A4-94FE368F0A88}" dt="2024-10-16T18:28:15.647" v="3251" actId="255"/>
          <ac:spMkLst>
            <pc:docMk/>
            <pc:sldMk cId="1705668325" sldId="1922"/>
            <ac:spMk id="3" creationId="{F1087804-AD18-A8F5-6752-6A66519CC118}"/>
          </ac:spMkLst>
        </pc:spChg>
      </pc:sldChg>
      <pc:sldChg chg="del">
        <pc:chgData name="Sujoy Sikdar" userId="461f446da299a2d6" providerId="LiveId" clId="{9F6D0555-295D-404F-A4A4-94FE368F0A88}" dt="2024-10-09T17:17:21.074" v="578" actId="47"/>
        <pc:sldMkLst>
          <pc:docMk/>
          <pc:sldMk cId="1872354493" sldId="1922"/>
        </pc:sldMkLst>
      </pc:sldChg>
      <pc:sldChg chg="modSp new del mod">
        <pc:chgData name="Sujoy Sikdar" userId="461f446da299a2d6" providerId="LiveId" clId="{9F6D0555-295D-404F-A4A4-94FE368F0A88}" dt="2024-10-16T18:21:43.005" v="2486" actId="47"/>
        <pc:sldMkLst>
          <pc:docMk/>
          <pc:sldMk cId="711732152" sldId="1923"/>
        </pc:sldMkLst>
        <pc:spChg chg="mod">
          <ac:chgData name="Sujoy Sikdar" userId="461f446da299a2d6" providerId="LiveId" clId="{9F6D0555-295D-404F-A4A4-94FE368F0A88}" dt="2024-10-16T18:21:40.303" v="2485" actId="20577"/>
          <ac:spMkLst>
            <pc:docMk/>
            <pc:sldMk cId="711732152" sldId="1923"/>
            <ac:spMk id="2" creationId="{B4638935-2740-9215-A095-E322E89A5984}"/>
          </ac:spMkLst>
        </pc:spChg>
      </pc:sldChg>
      <pc:sldChg chg="del">
        <pc:chgData name="Sujoy Sikdar" userId="461f446da299a2d6" providerId="LiveId" clId="{9F6D0555-295D-404F-A4A4-94FE368F0A88}" dt="2024-10-09T17:17:21.074" v="578" actId="47"/>
        <pc:sldMkLst>
          <pc:docMk/>
          <pc:sldMk cId="1953283694" sldId="1923"/>
        </pc:sldMkLst>
      </pc:sldChg>
      <pc:sldChg chg="modSp new mod ord">
        <pc:chgData name="Sujoy Sikdar" userId="461f446da299a2d6" providerId="LiveId" clId="{9F6D0555-295D-404F-A4A4-94FE368F0A88}" dt="2024-10-16T18:33:00.634" v="3578" actId="255"/>
        <pc:sldMkLst>
          <pc:docMk/>
          <pc:sldMk cId="2444778667" sldId="1923"/>
        </pc:sldMkLst>
        <pc:spChg chg="mod">
          <ac:chgData name="Sujoy Sikdar" userId="461f446da299a2d6" providerId="LiveId" clId="{9F6D0555-295D-404F-A4A4-94FE368F0A88}" dt="2024-10-16T18:22:05.841" v="2491" actId="20577"/>
          <ac:spMkLst>
            <pc:docMk/>
            <pc:sldMk cId="2444778667" sldId="1923"/>
            <ac:spMk id="2" creationId="{386D874C-7BA9-B607-C4A3-E2DF3F39981D}"/>
          </ac:spMkLst>
        </pc:spChg>
        <pc:spChg chg="mod">
          <ac:chgData name="Sujoy Sikdar" userId="461f446da299a2d6" providerId="LiveId" clId="{9F6D0555-295D-404F-A4A4-94FE368F0A88}" dt="2024-10-16T18:33:00.634" v="3578" actId="255"/>
          <ac:spMkLst>
            <pc:docMk/>
            <pc:sldMk cId="2444778667" sldId="1923"/>
            <ac:spMk id="3" creationId="{23E5B83A-77AF-083B-0689-67D47B167F64}"/>
          </ac:spMkLst>
        </pc:spChg>
      </pc:sldChg>
      <pc:sldChg chg="modSp new del mod">
        <pc:chgData name="Sujoy Sikdar" userId="461f446da299a2d6" providerId="LiveId" clId="{9F6D0555-295D-404F-A4A4-94FE368F0A88}" dt="2024-10-16T18:27:03.285" v="3167" actId="47"/>
        <pc:sldMkLst>
          <pc:docMk/>
          <pc:sldMk cId="435983765" sldId="1924"/>
        </pc:sldMkLst>
        <pc:spChg chg="mod">
          <ac:chgData name="Sujoy Sikdar" userId="461f446da299a2d6" providerId="LiveId" clId="{9F6D0555-295D-404F-A4A4-94FE368F0A88}" dt="2024-10-16T18:27:00.594" v="3166" actId="20577"/>
          <ac:spMkLst>
            <pc:docMk/>
            <pc:sldMk cId="435983765" sldId="1924"/>
            <ac:spMk id="2" creationId="{C01350C9-9F60-6CA7-3468-B03D3CE782F2}"/>
          </ac:spMkLst>
        </pc:spChg>
      </pc:sldChg>
      <pc:sldChg chg="modSp add mod">
        <pc:chgData name="Sujoy Sikdar" userId="461f446da299a2d6" providerId="LiveId" clId="{9F6D0555-295D-404F-A4A4-94FE368F0A88}" dt="2024-10-16T18:34:10.573" v="3583" actId="113"/>
        <pc:sldMkLst>
          <pc:docMk/>
          <pc:sldMk cId="1217251808" sldId="1924"/>
        </pc:sldMkLst>
        <pc:spChg chg="mod">
          <ac:chgData name="Sujoy Sikdar" userId="461f446da299a2d6" providerId="LiveId" clId="{9F6D0555-295D-404F-A4A4-94FE368F0A88}" dt="2024-10-16T18:34:10.573" v="3583" actId="113"/>
          <ac:spMkLst>
            <pc:docMk/>
            <pc:sldMk cId="1217251808" sldId="1924"/>
            <ac:spMk id="3" creationId="{F1087804-AD18-A8F5-6752-6A66519CC118}"/>
          </ac:spMkLst>
        </pc:spChg>
      </pc:sldChg>
      <pc:sldChg chg="new del">
        <pc:chgData name="Sujoy Sikdar" userId="461f446da299a2d6" providerId="LiveId" clId="{9F6D0555-295D-404F-A4A4-94FE368F0A88}" dt="2024-10-16T18:26:52.595" v="3155" actId="47"/>
        <pc:sldMkLst>
          <pc:docMk/>
          <pc:sldMk cId="1915738382" sldId="1924"/>
        </pc:sldMkLst>
      </pc:sldChg>
      <pc:sldChg chg="del">
        <pc:chgData name="Sujoy Sikdar" userId="461f446da299a2d6" providerId="LiveId" clId="{9F6D0555-295D-404F-A4A4-94FE368F0A88}" dt="2024-10-09T17:18:36.536" v="701" actId="47"/>
        <pc:sldMkLst>
          <pc:docMk/>
          <pc:sldMk cId="2477791667" sldId="1924"/>
        </pc:sldMkLst>
      </pc:sldChg>
      <pc:sldChg chg="new del">
        <pc:chgData name="Sujoy Sikdar" userId="461f446da299a2d6" providerId="LiveId" clId="{9F6D0555-295D-404F-A4A4-94FE368F0A88}" dt="2024-10-16T18:35:03.581" v="3586" actId="47"/>
        <pc:sldMkLst>
          <pc:docMk/>
          <pc:sldMk cId="3093139681" sldId="1925"/>
        </pc:sldMkLst>
      </pc:sldChg>
      <pc:sldChg chg="modSp add mod">
        <pc:chgData name="Sujoy Sikdar" userId="461f446da299a2d6" providerId="LiveId" clId="{9F6D0555-295D-404F-A4A4-94FE368F0A88}" dt="2024-10-16T18:41:26.252" v="4535" actId="113"/>
        <pc:sldMkLst>
          <pc:docMk/>
          <pc:sldMk cId="481469551" sldId="1926"/>
        </pc:sldMkLst>
        <pc:spChg chg="mod">
          <ac:chgData name="Sujoy Sikdar" userId="461f446da299a2d6" providerId="LiveId" clId="{9F6D0555-295D-404F-A4A4-94FE368F0A88}" dt="2024-10-16T18:41:26.252" v="4535" actId="113"/>
          <ac:spMkLst>
            <pc:docMk/>
            <pc:sldMk cId="481469551" sldId="1926"/>
            <ac:spMk id="3" creationId="{23E5B83A-77AF-083B-0689-67D47B167F64}"/>
          </ac:spMkLst>
        </pc:spChg>
      </pc:sldChg>
      <pc:sldChg chg="modSp add mod">
        <pc:chgData name="Sujoy Sikdar" userId="461f446da299a2d6" providerId="LiveId" clId="{9F6D0555-295D-404F-A4A4-94FE368F0A88}" dt="2024-10-16T18:45:33.350" v="4556" actId="20577"/>
        <pc:sldMkLst>
          <pc:docMk/>
          <pc:sldMk cId="1660392846" sldId="1927"/>
        </pc:sldMkLst>
        <pc:spChg chg="mod">
          <ac:chgData name="Sujoy Sikdar" userId="461f446da299a2d6" providerId="LiveId" clId="{9F6D0555-295D-404F-A4A4-94FE368F0A88}" dt="2024-10-16T18:45:33.350" v="4556" actId="20577"/>
          <ac:spMkLst>
            <pc:docMk/>
            <pc:sldMk cId="1660392846" sldId="1927"/>
            <ac:spMk id="3" creationId="{4823DA7B-2246-0C39-67AE-953919D3B368}"/>
          </ac:spMkLst>
        </pc:spChg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1183503977" sldId="1928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1504129668" sldId="1929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1849833137" sldId="1930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2800669706" sldId="1931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130632363" sldId="1932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198575312" sldId="1933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1109415699" sldId="1934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3075538361" sldId="1935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3761335764" sldId="1936"/>
        </pc:sldMkLst>
      </pc:sldChg>
      <pc:sldChg chg="add">
        <pc:chgData name="Sujoy Sikdar" userId="461f446da299a2d6" providerId="LiveId" clId="{9F6D0555-295D-404F-A4A4-94FE368F0A88}" dt="2024-10-16T18:47:48.408" v="4566"/>
        <pc:sldMkLst>
          <pc:docMk/>
          <pc:sldMk cId="3040430969" sldId="19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73DF7-40BB-45A1-8F03-06C3B84C8F7E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FC237-8328-42A5-B9B5-7F958473C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0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2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FC237-8328-42A5-B9B5-7F958473CB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49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EF8B-B567-4171-B837-4EAA54E7B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9D23E-DB30-491C-9CCF-67A0FABC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DB3E1-F40F-449B-8391-A197BE09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CE845-600E-49C6-87A0-B88B8DFA3561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2B4B3-7357-420B-8F30-D650724E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B5DE-2605-4DD8-A52E-7DBB2E9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1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E37F-1CDA-41B2-818F-3E7A8880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2CFED-521A-425D-8B7A-FB47C220B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3143C-59BE-406F-8B68-262F6CD5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34AB-1B4E-4ED9-BC38-B93D2163E1C2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0DBED-A2E9-415D-A8BD-F17E7518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F3A52-2038-4CC0-9588-B4C5B1D9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5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058C1-F79A-46F7-8744-A8569F7A7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355B6-D0E4-4393-8DAD-1748EC0A2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B1ABA-6451-41B1-9163-820CB914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54892-EC0A-4B53-AE7B-C68C9EEB0BC0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7DBF5-3CC5-4BC8-878B-09C353A8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F0ACD-90A7-4131-98B4-29FBE606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9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CF35-6C12-40D2-AF68-778A2163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E0E25-5131-4AD8-AFED-24FE5E902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9B54E-5AB1-44AD-B317-6836C165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C893-1EEC-483D-A72A-84DD6F1A04F3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10923-1A57-4AB5-9152-D7A3F08F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21EF-950A-417D-9F97-34421D4B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3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2EC9-54BF-4EEA-B75F-890312A4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FFE0F-11AA-43F3-84F3-3B364AD5F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FCE2-F114-4963-A2F7-D3A22AFD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C6A07-AFA5-43BE-90A6-5BCCE4CFB47B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B0BD1-F929-4E4C-A141-D5F578B2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03B8-3F7C-4305-B4FC-3524D9B23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E47A-B45A-4F68-9644-9953ADC5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AA68E-B5A7-4906-A187-7EDF7E479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76034-47A7-45DE-B212-9384C512B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29E21-0D2B-48CD-B710-7386448B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6FF4-3B4C-4F6B-92A0-66774BE083BE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698A1-54A6-469A-8F8D-C1FAA0CC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86058-D739-4E42-83CC-BAB86F67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6CB91-AAF8-448A-8D22-64C2E60E7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38769-2DE7-4B09-807A-2BD7BA819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B4529-0C65-4C8A-87D6-1D8A8E953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8C553-5C35-42B8-8998-020F8FB75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F2CFA-F67B-4EA6-A8B7-A6F4FCEC0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436A9-9A60-475A-8BCE-0A00D68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7D73-96D2-4C58-808B-8F92DF622C49}" type="datetime1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CAA17-21A1-4183-8F92-74EF161E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8305B-74E0-4D92-B7EE-74242D2A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3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FFF5-FBB1-4040-B065-28057322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DDFAD-483D-4835-8FC5-A3054E30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03BC-F422-4EFC-B9B6-407C3105B213}" type="datetime1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2FD2D-61C6-4B4C-9D87-33BECA52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B0EFD-39A6-4084-A211-C07ED82F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0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1149C-6CE7-455C-8F8C-50EE76DC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3AA-7F3C-40BE-9ACA-A3CD3C032FBA}" type="datetime1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B10AE-BC2A-4CE0-B032-E7726CD7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3CE68-FB7F-4E2E-B328-0859A16D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4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1397-ADA8-40F3-996F-21C543BD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561F-663E-44D2-BF5E-9BACED91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BF5A2-80ED-4456-9262-C35FDF32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E4B84-A384-4928-A3B2-675D7FCB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10C5-C8CA-46BC-87EA-8AF66A914C89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473E6-5685-4354-8C88-B9CC6BAA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EC94F-69C0-44CD-9CC8-D5A56C2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D180-2F62-4739-BE32-B7C86955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90FC5-7157-42DF-9C46-EC3B5750C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3D7709-500A-40D3-9907-4E419E655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75158-1403-4CA4-B667-19DC82A8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6EAC8-CF1E-40E0-B3B0-353A970FE136}" type="datetime1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71E85-B08C-49A9-AB4D-A6174E421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5DFE-2609-4655-9693-3B43EC3E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85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EFC00-9FEC-4185-94C3-95347B64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846DA-84E3-4236-A4DB-368EE52FB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2FE0D-A3EF-4E77-80E0-0B3518CBC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FEB28-408D-4A1D-BEC9-14237111B99C}" type="datetime1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F757F-0C2D-46A9-9AC2-CBCAEC1B3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1ABA9-1390-44AC-9A16-422E58172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48A2A-6FF0-4133-B3BD-99AB771FF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9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2.emf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21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7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45.png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FCFD10-BC02-4A0F-86AD-06CDEE06477B}"/>
              </a:ext>
            </a:extLst>
          </p:cNvPr>
          <p:cNvSpPr>
            <a:spLocks noGrp="1"/>
          </p:cNvSpPr>
          <p:nvPr/>
        </p:nvSpPr>
        <p:spPr>
          <a:xfrm>
            <a:off x="0" y="72572"/>
            <a:ext cx="12191999" cy="350278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Lectures 11-12</a:t>
            </a:r>
          </a:p>
          <a:p>
            <a:endParaRPr lang="en-US" sz="6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6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CS436/536: Introduction to </a:t>
            </a:r>
          </a:p>
          <a:p>
            <a:r>
              <a:rPr lang="en-US" sz="6600" dirty="0">
                <a:solidFill>
                  <a:srgbClr val="000000"/>
                </a:solidFill>
                <a:latin typeface="Arial" panose="020B0604020202020204" pitchFamily="34" charset="0"/>
              </a:rPr>
              <a:t>Machine Learning</a:t>
            </a:r>
            <a:endParaRPr lang="en-US" sz="66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1660543-ADD7-4495-BDC1-E931486B1776}"/>
              </a:ext>
            </a:extLst>
          </p:cNvPr>
          <p:cNvSpPr txBox="1">
            <a:spLocks/>
          </p:cNvSpPr>
          <p:nvPr/>
        </p:nvSpPr>
        <p:spPr>
          <a:xfrm>
            <a:off x="0" y="3877696"/>
            <a:ext cx="12192000" cy="2479685"/>
          </a:xfrm>
          <a:prstGeom prst="rect">
            <a:avLst/>
          </a:prstGeom>
          <a:solidFill>
            <a:srgbClr val="005A43"/>
          </a:solidFill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>
              <a:solidFill>
                <a:srgbClr val="CEDC00"/>
              </a:solidFill>
            </a:endParaRPr>
          </a:p>
          <a:p>
            <a:pPr algn="ctr"/>
            <a:r>
              <a:rPr lang="en-US" altLang="zh-CN" sz="4000" b="1" dirty="0" err="1">
                <a:solidFill>
                  <a:srgbClr val="CEDC00"/>
                </a:solidFill>
              </a:rPr>
              <a:t>Zhaohan</a:t>
            </a:r>
            <a:r>
              <a:rPr lang="zh-CN" altLang="en-US" sz="4000" b="1" dirty="0">
                <a:solidFill>
                  <a:srgbClr val="CEDC00"/>
                </a:solidFill>
              </a:rPr>
              <a:t> </a:t>
            </a:r>
            <a:r>
              <a:rPr lang="en-US" altLang="zh-CN" sz="4000" b="1" dirty="0">
                <a:solidFill>
                  <a:srgbClr val="CEDC00"/>
                </a:solidFill>
              </a:rPr>
              <a:t>Xi</a:t>
            </a:r>
            <a:endParaRPr lang="en-US" sz="4000" b="1" baseline="30000" dirty="0"/>
          </a:p>
          <a:p>
            <a:pPr algn="ctr"/>
            <a:r>
              <a:rPr lang="en-US" sz="3400" b="1" dirty="0">
                <a:solidFill>
                  <a:schemeClr val="bg1"/>
                </a:solidFill>
              </a:rPr>
              <a:t>Binghamton University</a:t>
            </a:r>
          </a:p>
          <a:p>
            <a:pPr algn="ctr"/>
            <a:endParaRPr lang="en-US" sz="3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3400" b="1" baseline="30000" dirty="0">
                <a:solidFill>
                  <a:schemeClr val="bg1"/>
                </a:solidFill>
              </a:rPr>
              <a:t>zxi1</a:t>
            </a:r>
            <a:r>
              <a:rPr lang="en-US" sz="3400" b="1" baseline="30000" dirty="0">
                <a:solidFill>
                  <a:schemeClr val="bg1"/>
                </a:solidFill>
              </a:rPr>
              <a:t>@binghamton.edu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1466E4A-F112-4C98-868F-0CFE814F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09FB23-F3BC-4BB8-8368-2951AA3C74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5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91414-309A-4E72-963D-C16A92B2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Polynomial Transforms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F07D4-16C1-49F7-8BFA-A3E1C747C2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2857" y="1825625"/>
                <a:ext cx="11466286" cy="484127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/>
                  <a:t>: Just a constrained version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then choose the output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F07D4-16C1-49F7-8BFA-A3E1C747C2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2857" y="1825625"/>
                <a:ext cx="11466286" cy="4841270"/>
              </a:xfrm>
              <a:blipFill>
                <a:blip r:embed="rId2"/>
                <a:stretch>
                  <a:fillRect l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D9C1-5C9F-440E-9139-49F812F3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A888FD-A978-442C-8AED-68A0EB4B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581" y="3236234"/>
            <a:ext cx="2507675" cy="3445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155D95-3BFF-47F7-B63A-7CE6E43739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Soft Order Constraint: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155D95-3BFF-47F7-B63A-7CE6E4373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4BF62-AB99-4B8A-BF9D-92CFC6611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>
                    <a:latin typeface="Cambria Math" panose="02040503050406030204" pitchFamily="18" charset="0"/>
                  </a:rPr>
                  <a:t>Set a budget for complexity</a:t>
                </a:r>
                <a:endParaRPr lang="en-US" b="0">
                  <a:latin typeface="Cambria Math" panose="02040503050406030204" pitchFamily="18" charset="0"/>
                </a:endParaRPr>
              </a:p>
              <a:p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/>
                  <a:t>		      such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High level idea: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 closer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4BF62-AB99-4B8A-BF9D-92CFC6611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B60AB-547B-462D-839B-C4C07E1E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0C520-B7C7-446C-82BA-568AD314AF0A}"/>
                  </a:ext>
                </a:extLst>
              </p:cNvPr>
              <p:cNvSpPr txBox="1"/>
              <p:nvPr/>
            </p:nvSpPr>
            <p:spPr>
              <a:xfrm>
                <a:off x="675480" y="5788680"/>
                <a:ext cx="421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US" sz="28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0C520-B7C7-446C-82BA-568AD314A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80" y="5788680"/>
                <a:ext cx="42113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55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21B5-C3B5-49DD-AF4A-0367ABBA1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27098"/>
            <a:ext cx="11513311" cy="1325563"/>
          </a:xfrm>
        </p:spPr>
        <p:txBody>
          <a:bodyPr/>
          <a:lstStyle/>
          <a:p>
            <a:r>
              <a:rPr lang="en-US"/>
              <a:t>Fitting Optimal Weights Under Budget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D9916-5BAD-4968-B5E8-618E084C1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78" y="1191753"/>
                <a:ext cx="5700552" cy="5028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Want: Optimal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/>
                  <a:t>Under the budget constraint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𝒓𝒆𝒈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CD9916-5BAD-4968-B5E8-618E084C1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78" y="1191753"/>
                <a:ext cx="5700552" cy="5028546"/>
              </a:xfrm>
              <a:blipFill>
                <a:blip r:embed="rId3"/>
                <a:stretch>
                  <a:fillRect l="-1774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3220F-E7C6-423C-8E93-C9D49A0D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4183F-00B4-A3E6-D2EF-AF4C39D51D91}"/>
                  </a:ext>
                </a:extLst>
              </p:cNvPr>
              <p:cNvSpPr txBox="1"/>
              <p:nvPr/>
            </p:nvSpPr>
            <p:spPr>
              <a:xfrm>
                <a:off x="6727992" y="2986975"/>
                <a:ext cx="5462200" cy="621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dirty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00" b="0" i="0" dirty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𝑎𝑢𝑔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4183F-00B4-A3E6-D2EF-AF4C39D51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992" y="2986975"/>
                <a:ext cx="5462200" cy="621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605ED-09FC-6C2E-FA80-E17DEABE934B}"/>
                  </a:ext>
                </a:extLst>
              </p:cNvPr>
              <p:cNvSpPr txBox="1"/>
              <p:nvPr/>
            </p:nvSpPr>
            <p:spPr>
              <a:xfrm>
                <a:off x="651420" y="2986975"/>
                <a:ext cx="5833520" cy="1857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 b="0" i="0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600" b="1" i="1" dirty="0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600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6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b="1" i="1" dirty="0" smtClean="0">
                                <a:latin typeface="Cambria Math" panose="02040503050406030204" pitchFamily="18" charset="0"/>
                              </a:rPr>
                              <m:t>𝒁𝒘</m:t>
                            </m:r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6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𝒁𝒘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sz="2600" b="1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subject to:</a:t>
                </a:r>
              </a:p>
              <a:p>
                <a:pPr marL="0" indent="0">
                  <a:buNone/>
                </a:pPr>
                <a:r>
                  <a:rPr lang="en-US" sz="26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[soft order budget constraint]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8605ED-09FC-6C2E-FA80-E17DEABE9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20" y="2986975"/>
                <a:ext cx="5833520" cy="1857624"/>
              </a:xfrm>
              <a:prstGeom prst="rect">
                <a:avLst/>
              </a:prstGeom>
              <a:blipFill>
                <a:blip r:embed="rId5"/>
                <a:stretch>
                  <a:fillRect l="-1957" b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8B3E98-1E3A-4003-6B94-53273981A807}"/>
                  </a:ext>
                </a:extLst>
              </p:cNvPr>
              <p:cNvSpPr txBox="1"/>
              <p:nvPr/>
            </p:nvSpPr>
            <p:spPr>
              <a:xfrm>
                <a:off x="6210166" y="2876296"/>
                <a:ext cx="73449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8B3E98-1E3A-4003-6B94-53273981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66" y="2876296"/>
                <a:ext cx="734496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ACAEAD-D9AD-B99A-1AF8-368EC6758496}"/>
                  </a:ext>
                </a:extLst>
              </p:cNvPr>
              <p:cNvSpPr txBox="1"/>
              <p:nvPr/>
            </p:nvSpPr>
            <p:spPr>
              <a:xfrm>
                <a:off x="2585701" y="4945137"/>
                <a:ext cx="7029232" cy="186474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𝒓𝒆𝒈</m:t>
                          </m:r>
                        </m:sub>
                      </m:sSub>
                      <m:r>
                        <a:rPr lang="en-US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p>
                                  <m:r>
                                    <a:rPr lang="en-US" sz="26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2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2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sz="2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600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600" dirty="0"/>
                  <a:t> allows us to control the amount of regularization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ACAEAD-D9AD-B99A-1AF8-368EC6758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701" y="4945137"/>
                <a:ext cx="7029232" cy="1864741"/>
              </a:xfrm>
              <a:prstGeom prst="rect">
                <a:avLst/>
              </a:prstGeom>
              <a:blipFill>
                <a:blip r:embed="rId7"/>
                <a:stretch>
                  <a:fillRect l="-1625" t="-2703" r="-722" b="-7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8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1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BF32-01C8-4062-B670-E54E27AC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Dose Regularization </a:t>
            </a:r>
            <a:r>
              <a:rPr lang="en-US" err="1"/>
              <a:t>Approporiately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9B172-C4C3-409B-8781-695AE0533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9B172-C4C3-409B-8781-695AE0533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433BC-2A2F-4C8E-B662-145D33CC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EC00B-2D5B-4B95-94A4-26A0AC0F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4" y="2761693"/>
            <a:ext cx="11812332" cy="3354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416DF-0E09-4E84-8DE2-8FF7A2F3DDAA}"/>
              </a:ext>
            </a:extLst>
          </p:cNvPr>
          <p:cNvSpPr txBox="1"/>
          <p:nvPr/>
        </p:nvSpPr>
        <p:spPr>
          <a:xfrm>
            <a:off x="731520" y="609474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Overfitting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3DAF3-5C2D-44A1-A0D2-9482ED63AB39}"/>
              </a:ext>
            </a:extLst>
          </p:cNvPr>
          <p:cNvSpPr txBox="1"/>
          <p:nvPr/>
        </p:nvSpPr>
        <p:spPr>
          <a:xfrm>
            <a:off x="9555480" y="6094740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414662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44C393-C629-4788-89E6-6321D49A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065696"/>
            <a:ext cx="7545152" cy="5792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C1471D-AFF8-40CC-B619-2CAE702A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Overfitting and Underfitting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9A9E1-87C0-471A-B41E-C939AD5C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2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CC97-572F-4FA0-B4EC-86DEFD12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Noise Demands More Regularization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4D345-C45F-497A-A072-E3679125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9090F-C4D9-468A-8582-023E0180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1" y="1755626"/>
            <a:ext cx="11442042" cy="4426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F7EC5-5802-2CAF-A2E6-489F9578D159}"/>
              </a:ext>
            </a:extLst>
          </p:cNvPr>
          <p:cNvSpPr txBox="1"/>
          <p:nvPr/>
        </p:nvSpPr>
        <p:spPr>
          <a:xfrm>
            <a:off x="2809401" y="6084689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Stochastic noise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9B1C7-B9D4-34DF-ED77-87E3F258D58D}"/>
              </a:ext>
            </a:extLst>
          </p:cNvPr>
          <p:cNvSpPr txBox="1"/>
          <p:nvPr/>
        </p:nvSpPr>
        <p:spPr>
          <a:xfrm>
            <a:off x="8431647" y="6084689"/>
            <a:ext cx="199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Deterministic noise</a:t>
            </a:r>
          </a:p>
        </p:txBody>
      </p:sp>
    </p:spTree>
    <p:extLst>
      <p:ext uri="{BB962C8B-B14F-4D97-AF65-F5344CB8AC3E}">
        <p14:creationId xmlns:p14="http://schemas.microsoft.com/office/powerpoint/2010/main" val="155007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BF32-01C8-4062-B670-E54E27AC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98"/>
            <a:ext cx="10515600" cy="1325563"/>
          </a:xfrm>
        </p:spPr>
        <p:txBody>
          <a:bodyPr/>
          <a:lstStyle/>
          <a:p>
            <a:r>
              <a:rPr lang="en-US"/>
              <a:t>Dose Regularization Appropriately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9B172-C4C3-409B-8781-695AE0533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70085"/>
                <a:ext cx="10515600" cy="500687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which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𝑎𝑢𝑔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                           Pick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/>
                  <a:t> which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29B172-C4C3-409B-8781-695AE0533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0085"/>
                <a:ext cx="10515600" cy="5006878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433BC-2A2F-4C8E-B662-145D33CC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EC00B-2D5B-4B95-94A4-26A0AC0F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4" y="2878711"/>
            <a:ext cx="11812332" cy="3354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416DF-0E09-4E84-8DE2-8FF7A2F3DDAA}"/>
              </a:ext>
            </a:extLst>
          </p:cNvPr>
          <p:cNvSpPr txBox="1"/>
          <p:nvPr/>
        </p:nvSpPr>
        <p:spPr>
          <a:xfrm>
            <a:off x="731520" y="621175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Overfitting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3DAF3-5C2D-44A1-A0D2-9482ED63AB39}"/>
              </a:ext>
            </a:extLst>
          </p:cNvPr>
          <p:cNvSpPr txBox="1"/>
          <p:nvPr/>
        </p:nvSpPr>
        <p:spPr>
          <a:xfrm>
            <a:off x="9555480" y="6211758"/>
            <a:ext cx="215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255888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44C393-C629-4788-89E6-6321D49A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065696"/>
            <a:ext cx="7545152" cy="5792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C1471D-AFF8-40CC-B619-2CAE702A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Overfitting and Underfitting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9A9E1-87C0-471A-B41E-C939AD5C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0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94E591-42DC-4B98-B132-41DB254634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0434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How to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? Validation: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94E591-42DC-4B98-B132-41DB25463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0434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60886-A231-47B9-AD41-F57ACC25BD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4081"/>
                <a:ext cx="10515600" cy="526536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u="sng"/>
                  <a:t>Goal of Learning:</a:t>
                </a:r>
                <a:r>
                  <a:rPr lang="en-US"/>
                  <a:t>       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which minimizes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complexity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penalty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			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1" u="sng"/>
                  <a:t>Regularization:</a:t>
                </a:r>
                <a:r>
                  <a:rPr lang="en-US"/>
                  <a:t>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 to control the penalty for model complexity</a:t>
                </a:r>
              </a:p>
              <a:p>
                <a:pPr marL="0" indent="0">
                  <a:buNone/>
                </a:pPr>
                <a:r>
                  <a:rPr lang="en-US"/>
                  <a:t>How to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?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Estimate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/>
                  <a:t> ‘directly’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60886-A231-47B9-AD41-F57ACC25B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4081"/>
                <a:ext cx="10515600" cy="5265369"/>
              </a:xfrm>
              <a:blipFill>
                <a:blip r:embed="rId3"/>
                <a:stretch>
                  <a:fillRect l="-1217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547F-238C-4D8D-9A03-819AD96F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18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712DFA0-7C23-40E0-A891-45196B45EBCD}"/>
              </a:ext>
            </a:extLst>
          </p:cNvPr>
          <p:cNvSpPr/>
          <p:nvPr/>
        </p:nvSpPr>
        <p:spPr>
          <a:xfrm rot="5400000">
            <a:off x="7457126" y="596952"/>
            <a:ext cx="335858" cy="398262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BF813-AED4-4E99-9BD7-89227FD027AD}"/>
                  </a:ext>
                </a:extLst>
              </p:cNvPr>
              <p:cNvSpPr txBox="1"/>
              <p:nvPr/>
            </p:nvSpPr>
            <p:spPr>
              <a:xfrm>
                <a:off x="5493574" y="2756193"/>
                <a:ext cx="42629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VC analysis bounds penalty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algn="ctr"/>
                <a:r>
                  <a:rPr lang="en-US"/>
                  <a:t>Regularization uses heuristic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DBF813-AED4-4E99-9BD7-89227FD02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574" y="2756193"/>
                <a:ext cx="4262962" cy="646331"/>
              </a:xfrm>
              <a:prstGeom prst="rect">
                <a:avLst/>
              </a:prstGeom>
              <a:blipFill>
                <a:blip r:embed="rId4"/>
                <a:stretch>
                  <a:fillRect l="-715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84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9C8A-A19C-49E2-BB6B-204F938D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19"/>
            <a:ext cx="12192000" cy="1325563"/>
          </a:xfrm>
        </p:spPr>
        <p:txBody>
          <a:bodyPr>
            <a:normAutofit/>
          </a:bodyPr>
          <a:lstStyle/>
          <a:p>
            <a:r>
              <a:rPr lang="en-US"/>
              <a:t>Learning Problem with Error Measure, Noisy Target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A6535-EFF5-4C4A-89D9-22ACC394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FD148A2A-6FF0-4133-B3BD-99AB771FF051}" type="slidenum">
              <a:rPr lang="en-US" smtClean="0"/>
              <a:pPr algn="ctr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D26BF-1434-44A6-841F-299A3C6CD3CB}"/>
                  </a:ext>
                </a:extLst>
              </p:cNvPr>
              <p:cNvSpPr txBox="1"/>
              <p:nvPr/>
            </p:nvSpPr>
            <p:spPr>
              <a:xfrm>
                <a:off x="1156990" y="1216699"/>
                <a:ext cx="460760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>
                    <a:solidFill>
                      <a:srgbClr val="FF0000"/>
                    </a:solidFill>
                  </a:rPr>
                  <a:t>UNKNOWN TARGET DISTRIBUTION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D26BF-1434-44A6-841F-299A3C6CD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90" y="1216699"/>
                <a:ext cx="4607608" cy="830997"/>
              </a:xfrm>
              <a:prstGeom prst="rect">
                <a:avLst/>
              </a:prstGeom>
              <a:blipFill>
                <a:blip r:embed="rId2"/>
                <a:stretch>
                  <a:fillRect l="-1445" t="-4255" r="-1183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B9FCC-4DA3-4658-8442-389452D6C46B}"/>
                  </a:ext>
                </a:extLst>
              </p:cNvPr>
              <p:cNvSpPr txBox="1"/>
              <p:nvPr/>
            </p:nvSpPr>
            <p:spPr>
              <a:xfrm>
                <a:off x="3818489" y="2370860"/>
                <a:ext cx="1682255" cy="461665"/>
              </a:xfrm>
              <a:prstGeom prst="rect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BB9FCC-4DA3-4658-8442-389452D6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89" y="2370860"/>
                <a:ext cx="1682255" cy="461665"/>
              </a:xfrm>
              <a:prstGeom prst="rect">
                <a:avLst/>
              </a:prstGeom>
              <a:blipFill>
                <a:blip r:embed="rId3"/>
                <a:stretch>
                  <a:fillRect l="-360" b="-15385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56C4B-8A77-4B5A-9859-3B776C467287}"/>
                  </a:ext>
                </a:extLst>
              </p:cNvPr>
              <p:cNvSpPr txBox="1"/>
              <p:nvPr/>
            </p:nvSpPr>
            <p:spPr>
              <a:xfrm>
                <a:off x="1491534" y="2944082"/>
                <a:ext cx="393851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TRAINING EXAMPLES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56C4B-8A77-4B5A-9859-3B776C467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1534" y="2944082"/>
                <a:ext cx="3938514" cy="830997"/>
              </a:xfrm>
              <a:prstGeom prst="rect">
                <a:avLst/>
              </a:prstGeom>
              <a:blipFill>
                <a:blip r:embed="rId4"/>
                <a:stretch>
                  <a:fillRect t="-4255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02630-B0B2-4596-A95D-82AE58D53C6A}"/>
                  </a:ext>
                </a:extLst>
              </p:cNvPr>
              <p:cNvSpPr txBox="1"/>
              <p:nvPr/>
            </p:nvSpPr>
            <p:spPr>
              <a:xfrm>
                <a:off x="4936480" y="4447550"/>
                <a:ext cx="176881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LEARNING </a:t>
                </a:r>
              </a:p>
              <a:p>
                <a:pPr algn="ctr"/>
                <a:r>
                  <a:rPr lang="en-US" sz="2400" b="1"/>
                  <a:t>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sz="2400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502630-B0B2-4596-A95D-82AE58D5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480" y="4447550"/>
                <a:ext cx="1768818" cy="1200329"/>
              </a:xfrm>
              <a:prstGeom prst="rect">
                <a:avLst/>
              </a:prstGeom>
              <a:blipFill>
                <a:blip r:embed="rId5"/>
                <a:stretch>
                  <a:fillRect l="-5172" t="-4082" r="-4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954EC-519E-4632-8491-E904BCC8ABF9}"/>
                  </a:ext>
                </a:extLst>
              </p:cNvPr>
              <p:cNvSpPr txBox="1"/>
              <p:nvPr/>
            </p:nvSpPr>
            <p:spPr>
              <a:xfrm>
                <a:off x="2462058" y="5895875"/>
                <a:ext cx="2289281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</a:lstStyle>
              <a:p>
                <a:pPr algn="ctr"/>
                <a:r>
                  <a:rPr lang="en-US" sz="2400" b="1"/>
                  <a:t>HYPOTHESIS SET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ℋ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954EC-519E-4632-8491-E904BCC8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58" y="5895875"/>
                <a:ext cx="2289281" cy="830997"/>
              </a:xfrm>
              <a:prstGeom prst="rect">
                <a:avLst/>
              </a:prstGeom>
              <a:blipFill>
                <a:blip r:embed="rId6"/>
                <a:stretch>
                  <a:fillRect l="-3421" t="-4255" r="-263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CB2-1CD1-499C-B0AC-6CCBC6CBE380}"/>
                  </a:ext>
                </a:extLst>
              </p:cNvPr>
              <p:cNvSpPr txBox="1"/>
              <p:nvPr/>
            </p:nvSpPr>
            <p:spPr>
              <a:xfrm>
                <a:off x="8468184" y="4721385"/>
                <a:ext cx="258102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:r>
                  <a:rPr lang="en-US" sz="2400"/>
                  <a:t>FINAL HYPOTHESIS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6E2CB2-1CD1-499C-B0AC-6CCBC6CBE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84" y="4721385"/>
                <a:ext cx="2581028" cy="830997"/>
              </a:xfrm>
              <a:prstGeom prst="rect">
                <a:avLst/>
              </a:prstGeom>
              <a:blipFill>
                <a:blip r:embed="rId7"/>
                <a:stretch>
                  <a:fillRect l="-3030" t="-4255" r="-2564" b="-283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D661F2-6C1F-471E-9F76-716654B2477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3460791" y="2047696"/>
            <a:ext cx="3" cy="89638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B02A5AA-2E97-41A3-992A-4B4C48252700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3645834" y="3590036"/>
            <a:ext cx="1105602" cy="1475688"/>
          </a:xfrm>
          <a:prstGeom prst="curved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0B1FC64F-AFC0-4F63-A8CD-6A92F78F7065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4020425" y="4965995"/>
            <a:ext cx="516155" cy="1343607"/>
          </a:xfrm>
          <a:prstGeom prst="curved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F69245-3D8A-4868-8ADB-B9A1C7F0320F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6705298" y="5127210"/>
            <a:ext cx="1762886" cy="967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025326-1223-4477-A81B-A468B899AAE2}"/>
                  </a:ext>
                </a:extLst>
              </p:cNvPr>
              <p:cNvSpPr txBox="1"/>
              <p:nvPr/>
            </p:nvSpPr>
            <p:spPr>
              <a:xfrm>
                <a:off x="7577559" y="1480559"/>
                <a:ext cx="4424224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UNKNOWN INPUT DISTRIBUTION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025326-1223-4477-A81B-A468B899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59" y="1480559"/>
                <a:ext cx="4424224" cy="830997"/>
              </a:xfrm>
              <a:prstGeom prst="rect">
                <a:avLst/>
              </a:prstGeom>
              <a:blipFill>
                <a:blip r:embed="rId8"/>
                <a:stretch>
                  <a:fillRect l="-1368" t="-4255" r="-1368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FF0C9E-2A32-4246-A528-DFA36858BF99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9789671" y="2311556"/>
            <a:ext cx="0" cy="1944823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9B6E30-E9E7-4FCF-97E1-0535EFC58A07}"/>
                  </a:ext>
                </a:extLst>
              </p:cNvPr>
              <p:cNvSpPr txBox="1"/>
              <p:nvPr/>
            </p:nvSpPr>
            <p:spPr>
              <a:xfrm>
                <a:off x="5925523" y="3134512"/>
                <a:ext cx="18769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9B6E30-E9E7-4FCF-97E1-0535EFC58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523" y="3134512"/>
                <a:ext cx="1876989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24BAEAB8-275A-4994-95E0-F13F1AB4D396}"/>
              </a:ext>
            </a:extLst>
          </p:cNvPr>
          <p:cNvCxnSpPr>
            <a:cxnSpLocks/>
            <a:stCxn id="24" idx="1"/>
            <a:endCxn id="30" idx="3"/>
          </p:cNvCxnSpPr>
          <p:nvPr/>
        </p:nvCxnSpPr>
        <p:spPr>
          <a:xfrm rot="10800000" flipH="1" flipV="1">
            <a:off x="7577558" y="1896057"/>
            <a:ext cx="224953" cy="1469287"/>
          </a:xfrm>
          <a:prstGeom prst="curvedConnector5">
            <a:avLst>
              <a:gd name="adj1" fmla="val -101621"/>
              <a:gd name="adj2" fmla="val 56284"/>
              <a:gd name="adj3" fmla="val 201621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34F8D3-06AB-4F79-A51D-F6034819A402}"/>
              </a:ext>
            </a:extLst>
          </p:cNvPr>
          <p:cNvCxnSpPr>
            <a:cxnSpLocks/>
            <a:stCxn id="30" idx="1"/>
            <a:endCxn id="7" idx="3"/>
          </p:cNvCxnSpPr>
          <p:nvPr/>
        </p:nvCxnSpPr>
        <p:spPr>
          <a:xfrm flipH="1" flipV="1">
            <a:off x="5430048" y="3359581"/>
            <a:ext cx="495475" cy="576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FAD6C-BFE2-4D18-BCD5-72FA1933899D}"/>
                  </a:ext>
                </a:extLst>
              </p:cNvPr>
              <p:cNvSpPr txBox="1"/>
              <p:nvPr/>
            </p:nvSpPr>
            <p:spPr>
              <a:xfrm>
                <a:off x="8918567" y="4256379"/>
                <a:ext cx="174220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9FFAD6C-BFE2-4D18-BCD5-72FA19338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567" y="4256379"/>
                <a:ext cx="1742208" cy="430887"/>
              </a:xfrm>
              <a:prstGeom prst="rect">
                <a:avLst/>
              </a:prstGeom>
              <a:blipFill>
                <a:blip r:embed="rId10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055DB62-ABA1-4667-83AD-039056EC6100}"/>
              </a:ext>
            </a:extLst>
          </p:cNvPr>
          <p:cNvSpPr txBox="1"/>
          <p:nvPr/>
        </p:nvSpPr>
        <p:spPr>
          <a:xfrm>
            <a:off x="6882618" y="3667198"/>
            <a:ext cx="1456874" cy="830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2400" b="1">
                <a:solidFill>
                  <a:srgbClr val="FF0000"/>
                </a:solidFill>
              </a:rPr>
              <a:t>ERROR</a:t>
            </a:r>
          </a:p>
          <a:p>
            <a:pPr algn="ctr"/>
            <a:r>
              <a:rPr lang="en-US" sz="2400" b="1">
                <a:solidFill>
                  <a:srgbClr val="FF0000"/>
                </a:solidFill>
              </a:rPr>
              <a:t>MEASURE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AE82EDA5-83A9-4D1A-BDC1-E2E8DE026F6D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6429688" y="4082697"/>
            <a:ext cx="452931" cy="44158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0AC4E931-493B-43EF-A071-9644E97A7B88}"/>
              </a:ext>
            </a:extLst>
          </p:cNvPr>
          <p:cNvCxnSpPr>
            <a:cxnSpLocks/>
            <a:stCxn id="22" idx="3"/>
            <a:endCxn id="48" idx="1"/>
          </p:cNvCxnSpPr>
          <p:nvPr/>
        </p:nvCxnSpPr>
        <p:spPr>
          <a:xfrm>
            <a:off x="8339492" y="4082697"/>
            <a:ext cx="579075" cy="38912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419E601-649D-4ADF-A4C7-8B6DA8C9F0DF}"/>
              </a:ext>
            </a:extLst>
          </p:cNvPr>
          <p:cNvSpPr/>
          <p:nvPr/>
        </p:nvSpPr>
        <p:spPr>
          <a:xfrm>
            <a:off x="4950306" y="4298919"/>
            <a:ext cx="1754992" cy="165658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24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F1CA-1079-40AB-9A9A-9643D2A2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4"/>
            <a:ext cx="10515600" cy="3108624"/>
          </a:xfrm>
        </p:spPr>
        <p:txBody>
          <a:bodyPr/>
          <a:lstStyle/>
          <a:p>
            <a:pPr algn="ctr"/>
            <a:r>
              <a:rPr lang="en-US" sz="5600" b="1">
                <a:solidFill>
                  <a:schemeClr val="accent6">
                    <a:lumMod val="50000"/>
                  </a:schemeClr>
                </a:solidFill>
              </a:rPr>
              <a:t>Regularization</a:t>
            </a:r>
            <a:br>
              <a:rPr lang="en-US" b="1">
                <a:solidFill>
                  <a:srgbClr val="0000FF"/>
                </a:solidFill>
              </a:rPr>
            </a:br>
            <a:r>
              <a:rPr lang="en-US" sz="3800"/>
              <a:t>A cure for </a:t>
            </a:r>
            <a:r>
              <a:rPr lang="en-US" sz="3800">
                <a:solidFill>
                  <a:srgbClr val="C00000"/>
                </a:solidFill>
              </a:rPr>
              <a:t>overfitting</a:t>
            </a:r>
            <a:br>
              <a:rPr lang="en-US" sz="3800" b="1"/>
            </a:br>
            <a:endParaRPr lang="en-US" sz="38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9C67D-FB4A-4CA1-80BF-33D87BCC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1537730-E605-4A57-BA47-A38B4F025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062" y="2794610"/>
            <a:ext cx="4997384" cy="394504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022C5-D300-4ADB-B3D0-C4171EE2BD36}"/>
                  </a:ext>
                </a:extLst>
              </p:cNvPr>
              <p:cNvSpPr txBox="1"/>
              <p:nvPr/>
            </p:nvSpPr>
            <p:spPr>
              <a:xfrm>
                <a:off x="5702514" y="2533000"/>
                <a:ext cx="42113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022C5-D300-4ADB-B3D0-C4171EE2B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514" y="2533000"/>
                <a:ext cx="42113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08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94E591-42DC-4B98-B132-41DB254634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70434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A Step Back: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394E591-42DC-4B98-B132-41DB25463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70434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60886-A231-47B9-AD41-F57ACC25BD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456"/>
                <a:ext cx="10515600" cy="40736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))]</m:t>
                    </m:r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Expected error on a ‘random’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drawn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is a random variable</a:t>
                </a:r>
                <a:endParaRPr lang="en-US" b="1"/>
              </a:p>
              <a:p>
                <a:pPr marL="0" indent="0">
                  <a:buNone/>
                </a:pPr>
                <a:r>
                  <a:rPr lang="en-US"/>
                  <a:t>with</a:t>
                </a:r>
                <a:r>
                  <a:rPr lang="en-US" b="0"/>
                  <a:t> variance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?</a:t>
                </a:r>
              </a:p>
              <a:p>
                <a:pPr marL="0" indent="0">
                  <a:buNone/>
                </a:pPr>
                <a:r>
                  <a:rPr lang="en-US"/>
                  <a:t>Using Data: A Test Set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D60886-A231-47B9-AD41-F57ACC25BD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456"/>
                <a:ext cx="10515600" cy="4073630"/>
              </a:xfrm>
              <a:blipFill>
                <a:blip r:embed="rId3"/>
                <a:stretch>
                  <a:fillRect l="-1217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A547F-238C-4D8D-9A03-819AD96F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3FB66F-2E0D-4B65-BBB2-127598574E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8767"/>
                <a:ext cx="10515600" cy="1113218"/>
              </a:xfrm>
            </p:spPr>
            <p:txBody>
              <a:bodyPr/>
              <a:lstStyle/>
              <a:p>
                <a:r>
                  <a:rPr lang="en-US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Using a </a:t>
                </a:r>
                <a:r>
                  <a:rPr lang="en-US" b="1"/>
                  <a:t>Test Set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3FB66F-2E0D-4B65-BBB2-127598574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8767"/>
                <a:ext cx="10515600" cy="1113218"/>
              </a:xfrm>
              <a:blipFill>
                <a:blip r:embed="rId2"/>
                <a:stretch>
                  <a:fillRect l="-2377" b="-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481F8-1A52-4B93-9835-E135486F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9D696F-DFE5-4569-AC02-0E007652B7E3}"/>
                  </a:ext>
                </a:extLst>
              </p:cNvPr>
              <p:cNvSpPr txBox="1"/>
              <p:nvPr/>
            </p:nvSpPr>
            <p:spPr>
              <a:xfrm>
                <a:off x="6551035" y="1975637"/>
                <a:ext cx="3925562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TEST EXAMPLES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endParaRPr lang="en-US" sz="2400" b="1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9D696F-DFE5-4569-AC02-0E007652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035" y="1975637"/>
                <a:ext cx="3925562" cy="830997"/>
              </a:xfrm>
              <a:prstGeom prst="rect">
                <a:avLst/>
              </a:prstGeom>
              <a:blipFill>
                <a:blip r:embed="rId3"/>
                <a:stretch>
                  <a:fillRect t="-4255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3C7BAC-CF33-4456-A668-A29A02545F8F}"/>
                  </a:ext>
                </a:extLst>
              </p:cNvPr>
              <p:cNvSpPr txBox="1"/>
              <p:nvPr/>
            </p:nvSpPr>
            <p:spPr>
              <a:xfrm>
                <a:off x="5758269" y="1046896"/>
                <a:ext cx="886268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3C7BAC-CF33-4456-A668-A29A02545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269" y="1046896"/>
                <a:ext cx="886268" cy="461665"/>
              </a:xfrm>
              <a:prstGeom prst="rect">
                <a:avLst/>
              </a:prstGeom>
              <a:blipFill>
                <a:blip r:embed="rId4"/>
                <a:stretch>
                  <a:fillRect b="-137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6F452-070C-43B5-92EE-D152B0E5488E}"/>
                  </a:ext>
                </a:extLst>
              </p:cNvPr>
              <p:cNvSpPr txBox="1"/>
              <p:nvPr/>
            </p:nvSpPr>
            <p:spPr>
              <a:xfrm>
                <a:off x="7507122" y="1434644"/>
                <a:ext cx="1453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16F452-070C-43B5-92EE-D152B0E54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122" y="1434644"/>
                <a:ext cx="145379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7C73D-F8EB-46F3-8B95-DCD6C1D269DF}"/>
                  </a:ext>
                </a:extLst>
              </p:cNvPr>
              <p:cNvSpPr txBox="1"/>
              <p:nvPr/>
            </p:nvSpPr>
            <p:spPr>
              <a:xfrm>
                <a:off x="1646540" y="1975637"/>
                <a:ext cx="407053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TRAINING EXAMPLES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4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7C73D-F8EB-46F3-8B95-DCD6C1D2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540" y="1975637"/>
                <a:ext cx="4070538" cy="830997"/>
              </a:xfrm>
              <a:prstGeom prst="rect">
                <a:avLst/>
              </a:prstGeom>
              <a:blipFill>
                <a:blip r:embed="rId6"/>
                <a:stretch>
                  <a:fillRect t="-4255" b="-70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0C594-A862-4614-94C7-55E86CCB49DF}"/>
                  </a:ext>
                </a:extLst>
              </p:cNvPr>
              <p:cNvSpPr txBox="1"/>
              <p:nvPr/>
            </p:nvSpPr>
            <p:spPr>
              <a:xfrm>
                <a:off x="3329932" y="1431815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0C594-A862-4614-94C7-55E86CCB4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932" y="1431815"/>
                <a:ext cx="14574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CA67-BF60-4B93-92A3-0011C239F7F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3681809" y="1508561"/>
            <a:ext cx="2519594" cy="46707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E7BC71-52C8-46FD-8A62-D9F8F9625E05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6201403" y="1508561"/>
            <a:ext cx="2312413" cy="46707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F84FEE-4800-4FB0-A038-ECC5B9B9EC9D}"/>
                  </a:ext>
                </a:extLst>
              </p:cNvPr>
              <p:cNvSpPr txBox="1"/>
              <p:nvPr/>
            </p:nvSpPr>
            <p:spPr>
              <a:xfrm>
                <a:off x="2391295" y="3280938"/>
                <a:ext cx="2581028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:r>
                  <a:rPr lang="en-US" sz="2400"/>
                  <a:t>FINAL HYPOTHESIS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F84FEE-4800-4FB0-A038-ECC5B9B9E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295" y="3280938"/>
                <a:ext cx="2581028" cy="830997"/>
              </a:xfrm>
              <a:prstGeom prst="rect">
                <a:avLst/>
              </a:prstGeom>
              <a:blipFill>
                <a:blip r:embed="rId8"/>
                <a:stretch>
                  <a:fillRect l="-3030" t="-4225" r="-2564" b="-28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010B1F-7091-40CC-A33C-9E18A113BB64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3681809" y="2806634"/>
            <a:ext cx="0" cy="47430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196D23-2E97-4FB9-8A72-33323FB90B55}"/>
                  </a:ext>
                </a:extLst>
              </p:cNvPr>
              <p:cNvSpPr txBox="1"/>
              <p:nvPr/>
            </p:nvSpPr>
            <p:spPr>
              <a:xfrm>
                <a:off x="3043913" y="4685912"/>
                <a:ext cx="1275798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196D23-2E97-4FB9-8A72-33323FB90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913" y="4685912"/>
                <a:ext cx="1275798" cy="461665"/>
              </a:xfrm>
              <a:prstGeom prst="rect">
                <a:avLst/>
              </a:prstGeom>
              <a:blipFill>
                <a:blip r:embed="rId9"/>
                <a:stretch>
                  <a:fillRect b="-137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7E5AD4-B40E-4068-850A-6DD29CF83644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3681809" y="4111935"/>
            <a:ext cx="3" cy="57397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99068-DADD-4BC9-A5D6-043CA58DBD2E}"/>
                  </a:ext>
                </a:extLst>
              </p:cNvPr>
              <p:cNvSpPr txBox="1"/>
              <p:nvPr/>
            </p:nvSpPr>
            <p:spPr>
              <a:xfrm>
                <a:off x="7630594" y="3465603"/>
                <a:ext cx="1766446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99068-DADD-4BC9-A5D6-043CA58DB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594" y="3465603"/>
                <a:ext cx="176644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11AA57-CBC0-4022-9833-9F1ACA25014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4972323" y="3696436"/>
            <a:ext cx="2658271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CCC2BB-ED89-4EA3-8314-E2E526587616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>
            <a:off x="8513816" y="2806634"/>
            <a:ext cx="1" cy="65896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C549C3-A54F-4360-A840-E93C7711634F}"/>
                  </a:ext>
                </a:extLst>
              </p:cNvPr>
              <p:cNvSpPr txBox="1"/>
              <p:nvPr/>
            </p:nvSpPr>
            <p:spPr>
              <a:xfrm>
                <a:off x="4911665" y="3261787"/>
                <a:ext cx="2764475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C549C3-A54F-4360-A840-E93C77116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65" y="3261787"/>
                <a:ext cx="2764475" cy="404983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872830-0F72-42A0-B1A4-DF05BB0BCA2E}"/>
                  </a:ext>
                </a:extLst>
              </p:cNvPr>
              <p:cNvSpPr txBox="1"/>
              <p:nvPr/>
            </p:nvSpPr>
            <p:spPr>
              <a:xfrm>
                <a:off x="7119812" y="4351333"/>
                <a:ext cx="2788007" cy="1130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872830-0F72-42A0-B1A4-DF05BB0BC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812" y="4351333"/>
                <a:ext cx="2788007" cy="1130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C29D59-37CD-4474-BC7A-3C37C085276F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8513816" y="3927268"/>
            <a:ext cx="1" cy="42406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F941E6C4-C8C4-4998-9665-8543110637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46745" y="5539408"/>
                <a:ext cx="6158419" cy="13185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F941E6C4-C8C4-4998-9665-854311063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46745" y="5539408"/>
                <a:ext cx="6158419" cy="1318592"/>
              </a:xfrm>
              <a:blipFill>
                <a:blip r:embed="rId13"/>
                <a:stretch>
                  <a:fillRect t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04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25" grpId="0" animBg="1"/>
      <p:bldP spid="33" grpId="0"/>
      <p:bldP spid="36" grpId="0" animBg="1"/>
      <p:bldP spid="4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EECD60-439E-44E1-818C-80115B5C2E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an unbiased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EECD60-439E-44E1-818C-80115B5C2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33912F-D6F6-4491-8833-BAF6750B98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74839"/>
                <a:ext cx="11053334" cy="380212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sz="2800"/>
                  <a:t> </a:t>
                </a:r>
              </a:p>
              <a:p>
                <a:pPr marL="0" indent="0">
                  <a:buNone/>
                </a:pPr>
                <a:r>
                  <a:rPr lang="en-US" b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sz="2800"/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drawn </a:t>
                </a:r>
                <a:r>
                  <a:rPr lang="en-US" sz="180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i.i.d.</a:t>
                </a:r>
                <a:r>
                  <a:rPr lang="en-US" sz="18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independent 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   </a:t>
                </a:r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8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33912F-D6F6-4491-8833-BAF6750B98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74839"/>
                <a:ext cx="11053334" cy="380212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4927A-CABF-43D0-A86D-FF8AEB97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896B0F-07B3-4355-8732-E22CFC35F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896B0F-07B3-4355-8732-E22CFC35F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7B66C-AEB0-4533-AB3E-4E59F3065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710" y="1825625"/>
                <a:ext cx="11219818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/>
                  <a:t>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/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b="0"/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1800" b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for any random variable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800" b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b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b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independent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 b="0">
                    <a:solidFill>
                      <a:schemeClr val="tx1"/>
                    </a:solidFill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C7B66C-AEB0-4533-AB3E-4E59F3065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710" y="1825625"/>
                <a:ext cx="11219818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DA4AC-52BA-4507-8802-4D018D62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A920B3-D99A-4C0B-A5BE-91483263FF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5766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using a Test Set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A920B3-D99A-4C0B-A5BE-91483263F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5766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FF83B-5F25-4250-A32C-A647CD3B2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1330"/>
                <a:ext cx="10515600" cy="51911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𝑡𝑒𝑠𝑡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b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for a single hypothesis</a:t>
                </a:r>
              </a:p>
              <a:p>
                <a:r>
                  <a:rPr lang="en-US"/>
                  <a:t>Using </a:t>
                </a:r>
                <a:r>
                  <a:rPr lang="en-US" err="1"/>
                  <a:t>Hoeffding’s</a:t>
                </a:r>
                <a:r>
                  <a:rPr lang="en-US"/>
                  <a:t> inequality: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b="0">
                  <a:solidFill>
                    <a:schemeClr val="tx1"/>
                  </a:solidFill>
                </a:endParaRPr>
              </a:p>
              <a:p>
                <a:endParaRPr lang="en-US" b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rad>
                      </m:den>
                    </m:f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))]</m:t>
                        </m:r>
                      </m:e>
                    </m:rad>
                  </m:oMath>
                </a14:m>
                <a:endParaRPr lang="en-US" b="0">
                  <a:solidFill>
                    <a:schemeClr val="tx1"/>
                  </a:solidFill>
                </a:endParaRPr>
              </a:p>
              <a:p>
                <a:endParaRPr lang="en-US" sz="2800">
                  <a:solidFill>
                    <a:schemeClr val="tx1"/>
                  </a:solidFill>
                </a:endParaRPr>
              </a:p>
              <a:p>
                <a:r>
                  <a:rPr lang="en-US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(size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better estimate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FF83B-5F25-4250-A32C-A647CD3B2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1330"/>
                <a:ext cx="10515600" cy="5191148"/>
              </a:xfrm>
              <a:blipFill>
                <a:blip r:embed="rId3"/>
                <a:stretch>
                  <a:fillRect l="-1217" b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3767C-E19E-46E6-AB5F-8D646952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3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E495DC-59C8-4F39-B228-A5C6241E47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43008" y="27100"/>
                <a:ext cx="11944982" cy="1325563"/>
              </a:xfrm>
            </p:spPr>
            <p:txBody>
              <a:bodyPr/>
              <a:lstStyle/>
              <a:p>
                <a:r>
                  <a:rPr lang="en-US"/>
                  <a:t>The Validation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/>
                  <a:t>: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/>
                  <a:t> is unknown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E495DC-59C8-4F39-B228-A5C6241E4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3008" y="27100"/>
                <a:ext cx="11944982" cy="1325563"/>
              </a:xfrm>
              <a:blipFill>
                <a:blip r:embed="rId2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FB0EBE-18B3-40BE-9C79-14559E3C4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687" y="1321763"/>
                <a:ext cx="11544842" cy="4855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/>
                  <a:t> is held by the customer. Not available during learning</a:t>
                </a:r>
              </a:p>
              <a:p>
                <a:r>
                  <a:rPr lang="en-US"/>
                  <a:t>How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? How to pick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/>
                  <a:t>? </a:t>
                </a:r>
              </a:p>
              <a:p>
                <a:endParaRPr lang="en-US"/>
              </a:p>
              <a:p>
                <a:r>
                  <a:rPr lang="en-US"/>
                  <a:t>Hold-out a subset of training examples</a:t>
                </a:r>
              </a:p>
              <a:p>
                <a:endParaRPr lang="en-US"/>
              </a:p>
              <a:p>
                <a:r>
                  <a:rPr lang="en-US"/>
                  <a:t>Partition input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into two data sets: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/>
                  <a:t> 	    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		examples chosen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i.i.d.</a:t>
                </a:r>
                <a:r>
                  <a:rPr lang="en-US"/>
                  <a:t> uniformly at random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/>
                  <a:t>    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	remaining examples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FB0EBE-18B3-40BE-9C79-14559E3C4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687" y="1321763"/>
                <a:ext cx="11544842" cy="4855200"/>
              </a:xfrm>
              <a:blipFill>
                <a:blip r:embed="rId3"/>
                <a:stretch>
                  <a:fillRect l="-1056" t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4958D-C40E-4284-A44A-389361B7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3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3FB66F-2E0D-4B65-BBB2-127598574E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8767"/>
                <a:ext cx="10515600" cy="1113218"/>
              </a:xfrm>
            </p:spPr>
            <p:txBody>
              <a:bodyPr/>
              <a:lstStyle/>
              <a:p>
                <a:r>
                  <a:rPr lang="en-US"/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: Using a </a:t>
                </a:r>
                <a:r>
                  <a:rPr lang="en-US" b="1"/>
                  <a:t>Validation Set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3FB66F-2E0D-4B65-BBB2-127598574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8767"/>
                <a:ext cx="10515600" cy="1113218"/>
              </a:xfrm>
              <a:blipFill>
                <a:blip r:embed="rId2"/>
                <a:stretch>
                  <a:fillRect l="-2377" b="-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481F8-1A52-4B93-9835-E135486F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3C7BAC-CF33-4456-A668-A29A02545F8F}"/>
                  </a:ext>
                </a:extLst>
              </p:cNvPr>
              <p:cNvSpPr txBox="1"/>
              <p:nvPr/>
            </p:nvSpPr>
            <p:spPr>
              <a:xfrm>
                <a:off x="3145502" y="1066068"/>
                <a:ext cx="886268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3C7BAC-CF33-4456-A668-A29A02545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502" y="1066068"/>
                <a:ext cx="886268" cy="461665"/>
              </a:xfrm>
              <a:prstGeom prst="rect">
                <a:avLst/>
              </a:prstGeom>
              <a:blipFill>
                <a:blip r:embed="rId3"/>
                <a:stretch>
                  <a:fillRect b="-1234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7C73D-F8EB-46F3-8B95-DCD6C1D269DF}"/>
                  </a:ext>
                </a:extLst>
              </p:cNvPr>
              <p:cNvSpPr txBox="1"/>
              <p:nvPr/>
            </p:nvSpPr>
            <p:spPr>
              <a:xfrm>
                <a:off x="3223205" y="1945300"/>
                <a:ext cx="730861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77C73D-F8EB-46F3-8B95-DCD6C1D26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05" y="1945300"/>
                <a:ext cx="73086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0C594-A862-4614-94C7-55E86CCB49DF}"/>
                  </a:ext>
                </a:extLst>
              </p:cNvPr>
              <p:cNvSpPr txBox="1"/>
              <p:nvPr/>
            </p:nvSpPr>
            <p:spPr>
              <a:xfrm>
                <a:off x="3588635" y="1536606"/>
                <a:ext cx="1457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E0C594-A862-4614-94C7-55E86CCB4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635" y="1536606"/>
                <a:ext cx="145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CA67-BF60-4B93-92A3-0011C239F7F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3588636" y="1527733"/>
            <a:ext cx="0" cy="41756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F84FEE-4800-4FB0-A038-ECC5B9B9EC9D}"/>
                  </a:ext>
                </a:extLst>
              </p:cNvPr>
              <p:cNvSpPr txBox="1"/>
              <p:nvPr/>
            </p:nvSpPr>
            <p:spPr>
              <a:xfrm>
                <a:off x="750704" y="4083310"/>
                <a:ext cx="1097736" cy="83099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:r>
                  <a:rPr lang="en-US" sz="2400">
                    <a:latin typeface="Cambria Math" panose="02040503050406030204" pitchFamily="18" charset="0"/>
                  </a:rPr>
                  <a:t>LEARN</a:t>
                </a:r>
                <a:endParaRPr lang="en-US" sz="2400" b="1" i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F84FEE-4800-4FB0-A038-ECC5B9B9E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04" y="4083310"/>
                <a:ext cx="1097736" cy="830997"/>
              </a:xfrm>
              <a:prstGeom prst="rect">
                <a:avLst/>
              </a:prstGeom>
              <a:blipFill>
                <a:blip r:embed="rId6"/>
                <a:stretch>
                  <a:fillRect l="-7027" t="-4255" r="-7568" b="-283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196D23-2E97-4FB9-8A72-33323FB90B55}"/>
                  </a:ext>
                </a:extLst>
              </p:cNvPr>
              <p:cNvSpPr txBox="1"/>
              <p:nvPr/>
            </p:nvSpPr>
            <p:spPr>
              <a:xfrm>
                <a:off x="573541" y="5640148"/>
                <a:ext cx="1452064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196D23-2E97-4FB9-8A72-33323FB90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41" y="5640148"/>
                <a:ext cx="1452064" cy="461665"/>
              </a:xfrm>
              <a:prstGeom prst="rect">
                <a:avLst/>
              </a:prstGeom>
              <a:blipFill>
                <a:blip r:embed="rId7"/>
                <a:stretch>
                  <a:fillRect b="-1234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7E5AD4-B40E-4068-850A-6DD29CF83644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>
            <a:off x="1299572" y="4914307"/>
            <a:ext cx="1" cy="7258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99068-DADD-4BC9-A5D6-043CA58DBD2E}"/>
                  </a:ext>
                </a:extLst>
              </p:cNvPr>
              <p:cNvSpPr txBox="1"/>
              <p:nvPr/>
            </p:nvSpPr>
            <p:spPr>
              <a:xfrm>
                <a:off x="4423289" y="4267975"/>
                <a:ext cx="1766446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99068-DADD-4BC9-A5D6-043CA58DB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289" y="4267975"/>
                <a:ext cx="176644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CCC2BB-ED89-4EA3-8314-E2E526587616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1848440" y="4498808"/>
            <a:ext cx="2574849" cy="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C549C3-A54F-4360-A840-E93C7711634F}"/>
                  </a:ext>
                </a:extLst>
              </p:cNvPr>
              <p:cNvSpPr txBox="1"/>
              <p:nvPr/>
            </p:nvSpPr>
            <p:spPr>
              <a:xfrm>
                <a:off x="1762803" y="4017220"/>
                <a:ext cx="2764475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C549C3-A54F-4360-A840-E93C77116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803" y="4017220"/>
                <a:ext cx="2764475" cy="404983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872830-0F72-42A0-B1A4-DF05BB0BCA2E}"/>
                  </a:ext>
                </a:extLst>
              </p:cNvPr>
              <p:cNvSpPr txBox="1"/>
              <p:nvPr/>
            </p:nvSpPr>
            <p:spPr>
              <a:xfrm>
                <a:off x="3953353" y="5305569"/>
                <a:ext cx="2706317" cy="113082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/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872830-0F72-42A0-B1A4-DF05BB0BC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353" y="5305569"/>
                <a:ext cx="2706317" cy="1130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C29D59-37CD-4474-BC7A-3C37C085276F}"/>
              </a:ext>
            </a:extLst>
          </p:cNvPr>
          <p:cNvCxnSpPr>
            <a:cxnSpLocks/>
            <a:stCxn id="34" idx="2"/>
            <a:endCxn id="25" idx="0"/>
          </p:cNvCxnSpPr>
          <p:nvPr/>
        </p:nvCxnSpPr>
        <p:spPr>
          <a:xfrm flipH="1">
            <a:off x="5306512" y="3657688"/>
            <a:ext cx="1" cy="61028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ACA5F7-C55F-4132-9A87-0AE19BF9566B}"/>
                  </a:ext>
                </a:extLst>
              </p:cNvPr>
              <p:cNvSpPr txBox="1"/>
              <p:nvPr/>
            </p:nvSpPr>
            <p:spPr>
              <a:xfrm>
                <a:off x="38436" y="2919024"/>
                <a:ext cx="2522275" cy="73866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 algn="ctr"/>
                <a:r>
                  <a:rPr lang="en-US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training points)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ACA5F7-C55F-4132-9A87-0AE19BF95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6" y="2919024"/>
                <a:ext cx="2522275" cy="738664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05B7D3-6339-4633-8D44-721A727EA007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1299574" y="2406965"/>
            <a:ext cx="2289062" cy="51205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60CD4D-9EB8-4ACE-BCF4-231608C23D4B}"/>
                  </a:ext>
                </a:extLst>
              </p:cNvPr>
              <p:cNvSpPr txBox="1"/>
              <p:nvPr/>
            </p:nvSpPr>
            <p:spPr>
              <a:xfrm>
                <a:off x="4147016" y="2919024"/>
                <a:ext cx="2318993" cy="73866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 algn="ctr"/>
                <a:r>
                  <a:rPr lang="en-US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validation points)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60CD4D-9EB8-4ACE-BCF4-231608C23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016" y="2919024"/>
                <a:ext cx="2318993" cy="738664"/>
              </a:xfrm>
              <a:prstGeom prst="rect">
                <a:avLst/>
              </a:prstGeom>
              <a:blipFill>
                <a:blip r:embed="rId12"/>
                <a:stretch>
                  <a:fillRect b="-952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9809B4-1909-46D1-9B46-64E8696447F9}"/>
              </a:ext>
            </a:extLst>
          </p:cNvPr>
          <p:cNvCxnSpPr>
            <a:cxnSpLocks/>
            <a:stCxn id="8" idx="2"/>
            <a:endCxn id="34" idx="0"/>
          </p:cNvCxnSpPr>
          <p:nvPr/>
        </p:nvCxnSpPr>
        <p:spPr>
          <a:xfrm>
            <a:off x="3588636" y="2406965"/>
            <a:ext cx="1717877" cy="51205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F61199-5331-4FBE-AB08-339DEAF0FF42}"/>
              </a:ext>
            </a:extLst>
          </p:cNvPr>
          <p:cNvCxnSpPr>
            <a:cxnSpLocks/>
            <a:stCxn id="31" idx="2"/>
            <a:endCxn id="16" idx="0"/>
          </p:cNvCxnSpPr>
          <p:nvPr/>
        </p:nvCxnSpPr>
        <p:spPr>
          <a:xfrm flipH="1">
            <a:off x="1299572" y="3657688"/>
            <a:ext cx="2" cy="42562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D11678-08A9-4D28-BFC6-C799F031E246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>
            <a:off x="5306512" y="4729640"/>
            <a:ext cx="0" cy="57592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F488A5-FAB5-423C-996A-261A9BE9D267}"/>
                  </a:ext>
                </a:extLst>
              </p:cNvPr>
              <p:cNvSpPr txBox="1"/>
              <p:nvPr/>
            </p:nvSpPr>
            <p:spPr>
              <a:xfrm>
                <a:off x="6659671" y="2805931"/>
                <a:ext cx="5532330" cy="3858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/>
                  <a:t>Partition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endParaRPr lang="en-US" sz="26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/>
                  <a:t>Learn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lang="en-US" sz="2600" b="0"/>
                  <a:t>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b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600" b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600"/>
                  <a:t>Pick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600"/>
                  <a:t> from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600"/>
                  <a:t> using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/>
                  <a:t>Evaluate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60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600"/>
                  <a:t>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/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>
                    <a:solidFill>
                      <a:srgbClr val="0000FF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</m:sSub>
                        <m:d>
                          <m:dPr>
                            <m:ctrlPr>
                              <a:rPr lang="en-US" sz="2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600" b="0">
                    <a:solidFill>
                      <a:srgbClr val="0000F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F488A5-FAB5-423C-996A-261A9BE9D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671" y="2805931"/>
                <a:ext cx="5532330" cy="3858172"/>
              </a:xfrm>
              <a:prstGeom prst="rect">
                <a:avLst/>
              </a:prstGeom>
              <a:blipFill>
                <a:blip r:embed="rId13"/>
                <a:stretch>
                  <a:fillRect l="-1652" t="-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85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5" grpId="0" animBg="1"/>
      <p:bldP spid="33" grpId="0"/>
      <p:bldP spid="36" grpId="0" animBg="1"/>
      <p:bldP spid="31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65E6-2232-4240-A34E-2998F0D68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36"/>
            <a:ext cx="10515600" cy="1325563"/>
          </a:xfrm>
        </p:spPr>
        <p:txBody>
          <a:bodyPr/>
          <a:lstStyle/>
          <a:p>
            <a:r>
              <a:rPr lang="en-US"/>
              <a:t>But There is a Price to Pay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F35BA2-F6C7-4C94-9998-E46C705540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7765"/>
                <a:ext cx="10515600" cy="48291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	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Fewer data points for training</a:t>
                </a:r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 increases</a:t>
                </a:r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/>
                  <a:t> increases</a:t>
                </a:r>
              </a:p>
              <a:p>
                <a:pPr marL="0" indent="0">
                  <a:buNone/>
                </a:pPr>
                <a:r>
                  <a:rPr lang="en-US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/>
                  <a:t> increases, the uncertainty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F35BA2-F6C7-4C94-9998-E46C705540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7765"/>
                <a:ext cx="10515600" cy="482919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03786-E503-4D9B-BE4D-1FA8FCB0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3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33FA4F-5902-4475-9A13-372FDBF7A6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An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33FA4F-5902-4475-9A13-372FDBF7A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2FCC6-3EC6-4431-91DE-B221CF03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8F1AF-0D1C-4BE0-BECD-BF30DF58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877" y="1740489"/>
            <a:ext cx="6018835" cy="4798423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62EAB0-0892-4D97-B638-115FEA90A3C0}"/>
              </a:ext>
            </a:extLst>
          </p:cNvPr>
          <p:cNvSpPr/>
          <p:nvPr/>
        </p:nvSpPr>
        <p:spPr>
          <a:xfrm rot="21424817">
            <a:off x="8017250" y="3372062"/>
            <a:ext cx="1456107" cy="407980"/>
          </a:xfrm>
          <a:custGeom>
            <a:avLst/>
            <a:gdLst>
              <a:gd name="connsiteX0" fmla="*/ 0 w 1456107"/>
              <a:gd name="connsiteY0" fmla="*/ 334308 h 407980"/>
              <a:gd name="connsiteX1" fmla="*/ 914400 w 1456107"/>
              <a:gd name="connsiteY1" fmla="*/ 617 h 407980"/>
              <a:gd name="connsiteX2" fmla="*/ 719386 w 1456107"/>
              <a:gd name="connsiteY2" fmla="*/ 407980 h 407980"/>
              <a:gd name="connsiteX3" fmla="*/ 1456107 w 1456107"/>
              <a:gd name="connsiteY3" fmla="*/ 617 h 407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6107" h="407980">
                <a:moveTo>
                  <a:pt x="0" y="334308"/>
                </a:moveTo>
                <a:cubicBezTo>
                  <a:pt x="397251" y="161323"/>
                  <a:pt x="794502" y="-11662"/>
                  <a:pt x="914400" y="617"/>
                </a:cubicBezTo>
                <a:cubicBezTo>
                  <a:pt x="1034298" y="12896"/>
                  <a:pt x="629102" y="407980"/>
                  <a:pt x="719386" y="407980"/>
                </a:cubicBezTo>
                <a:cubicBezTo>
                  <a:pt x="809670" y="407980"/>
                  <a:pt x="1326098" y="75011"/>
                  <a:pt x="1456107" y="617"/>
                </a:cubicBezTo>
              </a:path>
            </a:pathLst>
          </a:custGeom>
          <a:noFill/>
          <a:ln w="2857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B4A299-FB5E-4056-960E-42D7A7240FE4}"/>
                  </a:ext>
                </a:extLst>
              </p:cNvPr>
              <p:cNvSpPr txBox="1"/>
              <p:nvPr/>
            </p:nvSpPr>
            <p:spPr>
              <a:xfrm>
                <a:off x="8493952" y="2831509"/>
                <a:ext cx="37975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8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B4A299-FB5E-4056-960E-42D7A7240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952" y="2831509"/>
                <a:ext cx="379757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FB7B93-70D9-4AEE-8EB2-DC48CF472C0B}"/>
              </a:ext>
            </a:extLst>
          </p:cNvPr>
          <p:cNvCxnSpPr/>
          <p:nvPr/>
        </p:nvCxnSpPr>
        <p:spPr>
          <a:xfrm>
            <a:off x="5798425" y="3492921"/>
            <a:ext cx="0" cy="150811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DBC314-7F2E-404C-A0C1-737A1D04C4C0}"/>
                  </a:ext>
                </a:extLst>
              </p:cNvPr>
              <p:cNvSpPr txBox="1"/>
              <p:nvPr/>
            </p:nvSpPr>
            <p:spPr>
              <a:xfrm>
                <a:off x="5735319" y="3616480"/>
                <a:ext cx="12258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±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DBC314-7F2E-404C-A0C1-737A1D04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319" y="3616480"/>
                <a:ext cx="12258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4E8F9C-77CA-4AD3-BE98-0AC1B3897A09}"/>
              </a:ext>
            </a:extLst>
          </p:cNvPr>
          <p:cNvSpPr/>
          <p:nvPr/>
        </p:nvSpPr>
        <p:spPr>
          <a:xfrm>
            <a:off x="3706273" y="2446481"/>
            <a:ext cx="875397" cy="52322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534D3-899D-4FC1-810D-6080F62E9CD1}"/>
                  </a:ext>
                </a:extLst>
              </p:cNvPr>
              <p:cNvSpPr txBox="1"/>
              <p:nvPr/>
            </p:nvSpPr>
            <p:spPr>
              <a:xfrm>
                <a:off x="3357402" y="1898935"/>
                <a:ext cx="19218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7534D3-899D-4FC1-810D-6080F62E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402" y="1898935"/>
                <a:ext cx="192187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712381E2-2D27-45EC-9183-733D74A4057A}"/>
              </a:ext>
            </a:extLst>
          </p:cNvPr>
          <p:cNvSpPr/>
          <p:nvPr/>
        </p:nvSpPr>
        <p:spPr>
          <a:xfrm>
            <a:off x="6523469" y="2446481"/>
            <a:ext cx="875397" cy="523220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28575">
            <a:solidFill>
              <a:srgbClr val="9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C09544-54A2-4144-A560-6458B7EE40A1}"/>
                  </a:ext>
                </a:extLst>
              </p:cNvPr>
              <p:cNvSpPr txBox="1"/>
              <p:nvPr/>
            </p:nvSpPr>
            <p:spPr>
              <a:xfrm>
                <a:off x="5806235" y="1898935"/>
                <a:ext cx="23672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C09544-54A2-4144-A560-6458B7EE4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235" y="1898935"/>
                <a:ext cx="236725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9B279-ADAD-437F-86AE-216F460D2DCE}"/>
                  </a:ext>
                </a:extLst>
              </p:cNvPr>
              <p:cNvSpPr txBox="1"/>
              <p:nvPr/>
            </p:nvSpPr>
            <p:spPr>
              <a:xfrm>
                <a:off x="8526094" y="4692309"/>
                <a:ext cx="3580339" cy="704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9B279-ADAD-437F-86AE-216F460D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094" y="4692309"/>
                <a:ext cx="3580339" cy="704552"/>
              </a:xfrm>
              <a:prstGeom prst="rect">
                <a:avLst/>
              </a:prstGeom>
              <a:blipFill>
                <a:blip r:embed="rId8"/>
                <a:stretch>
                  <a:fillRect l="-3578"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939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58CDE5-143E-4B90-A742-2497568040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Restoring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58CDE5-143E-4B90-A742-2497568040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2ABBD3-6197-4EE5-B52D-83A726049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6668" y="1825625"/>
                <a:ext cx="6747131" cy="2750709"/>
              </a:xfrm>
            </p:spPr>
            <p:txBody>
              <a:bodyPr/>
              <a:lstStyle/>
              <a:p>
                <a:r>
                  <a:rPr lang="en-US"/>
                  <a:t>Primary Goal for Learning:</a:t>
                </a:r>
              </a:p>
              <a:p>
                <a:pPr marL="0" indent="0">
                  <a:buNone/>
                </a:pPr>
                <a:r>
                  <a:rPr lang="en-US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with 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Secondary Goal:</a:t>
                </a:r>
              </a:p>
              <a:p>
                <a:pPr marL="0" indent="0">
                  <a:buNone/>
                </a:pPr>
                <a:r>
                  <a:rPr lang="en-US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2ABBD3-6197-4EE5-B52D-83A726049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6668" y="1825625"/>
                <a:ext cx="6747131" cy="2750709"/>
              </a:xfrm>
              <a:blipFill>
                <a:blip r:embed="rId3"/>
                <a:stretch>
                  <a:fillRect l="-1899" t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C13A8-7F18-4947-B5BB-7653008A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30BAB-A543-4AC1-9449-1ADE038D7DCC}"/>
                  </a:ext>
                </a:extLst>
              </p:cNvPr>
              <p:cNvSpPr txBox="1"/>
              <p:nvPr/>
            </p:nvSpPr>
            <p:spPr>
              <a:xfrm>
                <a:off x="5707416" y="4650006"/>
                <a:ext cx="1456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930BAB-A543-4AC1-9449-1ADE038D7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16" y="4650006"/>
                <a:ext cx="145661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77F315-E4BB-42E7-BE8F-AD9EBE6972A2}"/>
                  </a:ext>
                </a:extLst>
              </p:cNvPr>
              <p:cNvSpPr txBox="1"/>
              <p:nvPr/>
            </p:nvSpPr>
            <p:spPr>
              <a:xfrm>
                <a:off x="8610600" y="4650006"/>
                <a:ext cx="16622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77F315-E4BB-42E7-BE8F-AD9EBE697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650006"/>
                <a:ext cx="16622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AEDD17-957F-4706-BBCD-E2DF60A82AB9}"/>
                  </a:ext>
                </a:extLst>
              </p:cNvPr>
              <p:cNvSpPr txBox="1"/>
              <p:nvPr/>
            </p:nvSpPr>
            <p:spPr>
              <a:xfrm>
                <a:off x="5797664" y="5833130"/>
                <a:ext cx="12761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AEDD17-957F-4706-BBCD-E2DF60A82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664" y="5833130"/>
                <a:ext cx="12761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8A2768-5F96-4BC4-A751-328AE91F34C7}"/>
                  </a:ext>
                </a:extLst>
              </p:cNvPr>
              <p:cNvSpPr txBox="1"/>
              <p:nvPr/>
            </p:nvSpPr>
            <p:spPr>
              <a:xfrm>
                <a:off x="8627303" y="5833130"/>
                <a:ext cx="1628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8A2768-5F96-4BC4-A751-328AE91F3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03" y="5833130"/>
                <a:ext cx="162884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D0ABEC-2433-459E-8175-8EA5ABAD4BD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435724" y="5173226"/>
            <a:ext cx="1" cy="65990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959092-1FEA-4D75-9B2D-22D164EAA3C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441725" y="5173226"/>
            <a:ext cx="0" cy="65990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73E53C-AC41-40EA-A16B-23DA3FD6B465}"/>
              </a:ext>
            </a:extLst>
          </p:cNvPr>
          <p:cNvSpPr txBox="1"/>
          <p:nvPr/>
        </p:nvSpPr>
        <p:spPr>
          <a:xfrm>
            <a:off x="10272850" y="4644676"/>
            <a:ext cx="1606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Deficient!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60561-ADDD-400A-BAC1-145ADFF6A312}"/>
              </a:ext>
            </a:extLst>
          </p:cNvPr>
          <p:cNvSpPr txBox="1"/>
          <p:nvPr/>
        </p:nvSpPr>
        <p:spPr>
          <a:xfrm>
            <a:off x="4649416" y="5833130"/>
            <a:ext cx="1456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F347C-CC52-417A-8B28-3F5E66770ABC}"/>
              </a:ext>
            </a:extLst>
          </p:cNvPr>
          <p:cNvSpPr/>
          <p:nvPr/>
        </p:nvSpPr>
        <p:spPr>
          <a:xfrm>
            <a:off x="508786" y="1724770"/>
            <a:ext cx="3650249" cy="40042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EE4E34-6B1E-47A2-99EB-2C94B9A67A9C}"/>
                  </a:ext>
                </a:extLst>
              </p:cNvPr>
              <p:cNvSpPr txBox="1"/>
              <p:nvPr/>
            </p:nvSpPr>
            <p:spPr>
              <a:xfrm>
                <a:off x="659793" y="1906785"/>
                <a:ext cx="646331" cy="1077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800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EE4E34-6B1E-47A2-99EB-2C94B9A67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" y="1906785"/>
                <a:ext cx="646331" cy="1077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55046-03E1-42E1-94B4-3C1F17F135B8}"/>
                  </a:ext>
                </a:extLst>
              </p:cNvPr>
              <p:cNvSpPr txBox="1"/>
              <p:nvPr/>
            </p:nvSpPr>
            <p:spPr>
              <a:xfrm>
                <a:off x="1414045" y="2984003"/>
                <a:ext cx="1414041" cy="1077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355046-03E1-42E1-94B4-3C1F17F13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45" y="2984003"/>
                <a:ext cx="1414041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0F387A-2E8E-41B8-A09A-B93A05081335}"/>
                  </a:ext>
                </a:extLst>
              </p:cNvPr>
              <p:cNvSpPr txBox="1"/>
              <p:nvPr/>
            </p:nvSpPr>
            <p:spPr>
              <a:xfrm>
                <a:off x="2852336" y="4234568"/>
                <a:ext cx="1119665" cy="1077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0F387A-2E8E-41B8-A09A-B93A05081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336" y="4234568"/>
                <a:ext cx="1119665" cy="107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C32C19-DAA7-4E83-A058-B4BE439C07C7}"/>
                  </a:ext>
                </a:extLst>
              </p:cNvPr>
              <p:cNvSpPr txBox="1"/>
              <p:nvPr/>
            </p:nvSpPr>
            <p:spPr>
              <a:xfrm>
                <a:off x="1772155" y="4530389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C32C19-DAA7-4E83-A058-B4BE439C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155" y="4530389"/>
                <a:ext cx="6978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FB2538-6AD0-4B39-8D07-409177A46060}"/>
                  </a:ext>
                </a:extLst>
              </p:cNvPr>
              <p:cNvSpPr txBox="1"/>
              <p:nvPr/>
            </p:nvSpPr>
            <p:spPr>
              <a:xfrm>
                <a:off x="720621" y="6013223"/>
                <a:ext cx="492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FB2538-6AD0-4B39-8D07-409177A46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1" y="6013223"/>
                <a:ext cx="49218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45E353-EE48-4FB4-9111-480D5169FCE6}"/>
                  </a:ext>
                </a:extLst>
              </p:cNvPr>
              <p:cNvSpPr txBox="1"/>
              <p:nvPr/>
            </p:nvSpPr>
            <p:spPr>
              <a:xfrm>
                <a:off x="2597746" y="6013223"/>
                <a:ext cx="1628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45E353-EE48-4FB4-9111-480D5169F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46" y="6013223"/>
                <a:ext cx="162884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99D634-B38D-4789-82D0-B5527D3F1AB7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966714" y="2984003"/>
            <a:ext cx="16245" cy="302922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695C7A7-C8E1-4B27-945A-A81A570BA664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flipH="1">
            <a:off x="2121065" y="4061221"/>
            <a:ext cx="1" cy="46916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C557F4-AE0F-4809-8FE8-09D4C1F1C2FE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flipH="1">
            <a:off x="3412168" y="5311786"/>
            <a:ext cx="1" cy="70143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7E62672-EA2D-428F-AA6B-A478DE1714DD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1306124" y="2445394"/>
            <a:ext cx="814942" cy="538609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B7163B8-2B9A-494D-8EE0-83473E915AB6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1872028" y="2694427"/>
            <a:ext cx="1789176" cy="1291106"/>
          </a:xfrm>
          <a:prstGeom prst="bentConnector3">
            <a:avLst>
              <a:gd name="adj1" fmla="val -138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95EBDAA-6B2E-437B-92B9-1274D9962C19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2517730" y="4656943"/>
            <a:ext cx="497774" cy="1291105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93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1AF4-3BFA-456F-8D56-D8D6DF47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6"/>
            <a:ext cx="10515600" cy="1325563"/>
          </a:xfrm>
        </p:spPr>
        <p:txBody>
          <a:bodyPr/>
          <a:lstStyle/>
          <a:p>
            <a:r>
              <a:rPr lang="en-US"/>
              <a:t>Regularization: Constrain the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784CA-EB62-4315-AAD0-7880DA85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07B5D-F68E-4DD9-89E5-ECF30E48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06" y="961429"/>
            <a:ext cx="5255778" cy="4292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BD233-3481-4E32-9023-3BEEEE26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02" y="971879"/>
            <a:ext cx="5297172" cy="4292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029E0-8806-437F-91E4-4760892E3F18}"/>
                  </a:ext>
                </a:extLst>
              </p:cNvPr>
              <p:cNvSpPr txBox="1"/>
              <p:nvPr/>
            </p:nvSpPr>
            <p:spPr>
              <a:xfrm>
                <a:off x="1335508" y="5382532"/>
                <a:ext cx="5580374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b="0"/>
                  <a:t>Target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600"/>
                  <a:t> is </a:t>
                </a:r>
                <a:r>
                  <a:rPr lang="en-US" sz="2600" i="1"/>
                  <a:t>quadratic</a:t>
                </a:r>
              </a:p>
              <a:p>
                <a:r>
                  <a:rPr lang="en-US" sz="2600"/>
                  <a:t>5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2600"/>
              </a:p>
              <a:p>
                <a:r>
                  <a:rPr lang="en-US" sz="2600"/>
                  <a:t>A little noise (small measurement error)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8029E0-8806-437F-91E4-4760892E3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08" y="5382532"/>
                <a:ext cx="5580374" cy="1292662"/>
              </a:xfrm>
              <a:prstGeom prst="rect">
                <a:avLst/>
              </a:prstGeom>
              <a:blipFill>
                <a:blip r:embed="rId4"/>
                <a:stretch>
                  <a:fillRect l="-1967" t="-3774" r="-98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0829B2-63AA-4768-B4C9-8C7345591FD8}"/>
                  </a:ext>
                </a:extLst>
              </p:cNvPr>
              <p:cNvSpPr txBox="1"/>
              <p:nvPr/>
            </p:nvSpPr>
            <p:spPr>
              <a:xfrm>
                <a:off x="7010400" y="5382532"/>
                <a:ext cx="4523619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/>
                  <a:t>Model is 4</a:t>
                </a:r>
                <a:r>
                  <a:rPr lang="en-US" sz="2600" baseline="30000"/>
                  <a:t>th</a:t>
                </a:r>
                <a:r>
                  <a:rPr lang="en-US" sz="2600"/>
                  <a:t> order polynomials</a:t>
                </a:r>
              </a:p>
              <a:p>
                <a:r>
                  <a:rPr lang="en-US" sz="2600"/>
                  <a:t>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60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0829B2-63AA-4768-B4C9-8C7345591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5382532"/>
                <a:ext cx="4523619" cy="892552"/>
              </a:xfrm>
              <a:prstGeom prst="rect">
                <a:avLst/>
              </a:prstGeom>
              <a:blipFill>
                <a:blip r:embed="rId5"/>
                <a:stretch>
                  <a:fillRect l="-2426" t="-5479" b="-1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1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5DB77B-4C93-4195-87FA-1D8094BA96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7770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5DB77B-4C93-4195-87FA-1D8094BA96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777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6B29B-CE5A-413F-A725-255ECB819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333"/>
                <a:ext cx="10515600" cy="4763630"/>
              </a:xfrm>
            </p:spPr>
            <p:txBody>
              <a:bodyPr/>
              <a:lstStyle/>
              <a:p>
                <a:r>
                  <a:rPr lang="en-US"/>
                  <a:t>From VC analysis: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From Validation: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Typically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6B29B-CE5A-413F-A725-255ECB819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333"/>
                <a:ext cx="10515600" cy="4763630"/>
              </a:xfrm>
              <a:blipFill>
                <a:blip r:embed="rId3"/>
                <a:stretch>
                  <a:fillRect l="-1217" t="-2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35DF-8BD8-43E5-A6E0-E6D19172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84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5DB77B-4C93-4195-87FA-1D8094BA96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87770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5DB77B-4C93-4195-87FA-1D8094BA96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87770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6B29B-CE5A-413F-A725-255ECB819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13333"/>
                <a:ext cx="10992663" cy="5256154"/>
              </a:xfrm>
            </p:spPr>
            <p:txBody>
              <a:bodyPr/>
              <a:lstStyle/>
              <a:p>
                <a:r>
                  <a:rPr lang="en-US"/>
                  <a:t>From VC analysis: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From </a:t>
                </a:r>
                <a:r>
                  <a:rPr lang="en-US" err="1"/>
                  <a:t>Hoeffding</a:t>
                </a:r>
                <a:r>
                  <a:rPr lang="en-US"/>
                  <a:t> Inequality: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i="1"/>
                  <a:t>Typically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a better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bg2">
                        <a:lumMod val="50000"/>
                      </a:schemeClr>
                    </a:solidFill>
                  </a:rPr>
                  <a:t> may be large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6B29B-CE5A-413F-A725-255ECB819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13333"/>
                <a:ext cx="10992663" cy="5256154"/>
              </a:xfrm>
              <a:blipFill>
                <a:blip r:embed="rId3"/>
                <a:stretch>
                  <a:fillRect l="-1109" t="-1972" b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35DF-8BD8-43E5-A6E0-E6D191720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3C5026-BD7D-4385-8A46-F8C69D57AAE8}"/>
                  </a:ext>
                </a:extLst>
              </p:cNvPr>
              <p:cNvSpPr txBox="1"/>
              <p:nvPr/>
            </p:nvSpPr>
            <p:spPr>
              <a:xfrm>
                <a:off x="3150558" y="4415988"/>
                <a:ext cx="10732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>
                    <a:solidFill>
                      <a:srgbClr val="0000FF"/>
                    </a:solidFill>
                  </a:rPr>
                  <a:t>Small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20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3C5026-BD7D-4385-8A46-F8C69D57A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558" y="4415988"/>
                <a:ext cx="1073243" cy="430887"/>
              </a:xfrm>
              <a:prstGeom prst="rect">
                <a:avLst/>
              </a:prstGeom>
              <a:blipFill>
                <a:blip r:embed="rId4"/>
                <a:stretch>
                  <a:fillRect l="-7386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950DEE-B83D-46AE-9A50-799A5C94F2DB}"/>
                  </a:ext>
                </a:extLst>
              </p:cNvPr>
              <p:cNvSpPr txBox="1"/>
              <p:nvPr/>
            </p:nvSpPr>
            <p:spPr>
              <a:xfrm>
                <a:off x="5035815" y="4415987"/>
                <a:ext cx="107343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>
                    <a:solidFill>
                      <a:schemeClr val="accent2"/>
                    </a:solidFill>
                  </a:rPr>
                  <a:t>Large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2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950DEE-B83D-46AE-9A50-799A5C94F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15" y="4415987"/>
                <a:ext cx="1073435" cy="430887"/>
              </a:xfrm>
              <a:prstGeom prst="rect">
                <a:avLst/>
              </a:prstGeom>
              <a:blipFill>
                <a:blip r:embed="rId5"/>
                <a:stretch>
                  <a:fillRect l="-7386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804B57-23EE-477C-A1E7-E44D39B4F71F}"/>
                  </a:ext>
                </a:extLst>
              </p:cNvPr>
              <p:cNvSpPr txBox="1"/>
              <p:nvPr/>
            </p:nvSpPr>
            <p:spPr>
              <a:xfrm>
                <a:off x="810393" y="3779800"/>
                <a:ext cx="31272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i="1">
                    <a:solidFill>
                      <a:srgbClr val="00B050"/>
                    </a:solidFill>
                  </a:rPr>
                  <a:t>Typically,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endParaRPr lang="en-US" sz="280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804B57-23EE-477C-A1E7-E44D39B4F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93" y="3779800"/>
                <a:ext cx="3127266" cy="523220"/>
              </a:xfrm>
              <a:prstGeom prst="rect">
                <a:avLst/>
              </a:prstGeom>
              <a:blipFill>
                <a:blip r:embed="rId6"/>
                <a:stretch>
                  <a:fillRect l="-4094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189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DCFB-8EEA-4D58-9A75-E4FF02B2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112"/>
            <a:ext cx="10515600" cy="1325563"/>
          </a:xfrm>
        </p:spPr>
        <p:txBody>
          <a:bodyPr/>
          <a:lstStyle/>
          <a:p>
            <a:r>
              <a:rPr lang="en-US"/>
              <a:t>Use Validation to Evaluate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18B8E-8A22-4BB1-89FD-EC68A1A2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E63FF-F868-4D5F-966B-578AB02DEAA4}"/>
                  </a:ext>
                </a:extLst>
              </p:cNvPr>
              <p:cNvSpPr txBox="1"/>
              <p:nvPr/>
            </p:nvSpPr>
            <p:spPr>
              <a:xfrm>
                <a:off x="3293574" y="1599119"/>
                <a:ext cx="732316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E63FF-F868-4D5F-966B-578AB02D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574" y="1599119"/>
                <a:ext cx="7323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E864C-6CF3-4F10-8324-E5D59CF53E23}"/>
                  </a:ext>
                </a:extLst>
              </p:cNvPr>
              <p:cNvSpPr txBox="1"/>
              <p:nvPr/>
            </p:nvSpPr>
            <p:spPr>
              <a:xfrm>
                <a:off x="4685398" y="1599119"/>
                <a:ext cx="740587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E864C-6CF3-4F10-8324-E5D59CF5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398" y="1599119"/>
                <a:ext cx="74058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2C799-B36E-4470-9D6B-2043284D504B}"/>
                  </a:ext>
                </a:extLst>
              </p:cNvPr>
              <p:cNvSpPr txBox="1"/>
              <p:nvPr/>
            </p:nvSpPr>
            <p:spPr>
              <a:xfrm>
                <a:off x="8504279" y="1599119"/>
                <a:ext cx="856773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2C799-B36E-4470-9D6B-2043284D5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279" y="1599119"/>
                <a:ext cx="8567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E2D29-3E7D-4B03-8E37-D7F1137CE4FC}"/>
                  </a:ext>
                </a:extLst>
              </p:cNvPr>
              <p:cNvSpPr txBox="1"/>
              <p:nvPr/>
            </p:nvSpPr>
            <p:spPr>
              <a:xfrm>
                <a:off x="7267474" y="1476007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E2D29-3E7D-4B03-8E37-D7F1137CE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74" y="1476007"/>
                <a:ext cx="79541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A0355-1153-4E2F-96BF-253320D7F89B}"/>
                  </a:ext>
                </a:extLst>
              </p:cNvPr>
              <p:cNvSpPr txBox="1"/>
              <p:nvPr/>
            </p:nvSpPr>
            <p:spPr>
              <a:xfrm>
                <a:off x="6085493" y="1599118"/>
                <a:ext cx="740587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A0355-1153-4E2F-96BF-253320D7F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493" y="1599118"/>
                <a:ext cx="74058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BD9812-362E-47B6-8218-815B1A66DCE2}"/>
                  </a:ext>
                </a:extLst>
              </p:cNvPr>
              <p:cNvSpPr txBox="1"/>
              <p:nvPr/>
            </p:nvSpPr>
            <p:spPr>
              <a:xfrm>
                <a:off x="3310822" y="2946137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BD9812-362E-47B6-8218-815B1A66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22" y="2946137"/>
                <a:ext cx="6978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B22278-811B-4271-9C07-78D8F6C916B8}"/>
                  </a:ext>
                </a:extLst>
              </p:cNvPr>
              <p:cNvSpPr txBox="1"/>
              <p:nvPr/>
            </p:nvSpPr>
            <p:spPr>
              <a:xfrm>
                <a:off x="1529779" y="2292503"/>
                <a:ext cx="12215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B22278-811B-4271-9C07-78D8F6C91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79" y="2292503"/>
                <a:ext cx="122155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A3661C-D60B-418F-BF25-BB89D77B6E13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659732" y="2122339"/>
            <a:ext cx="0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FBD8DC-B8B3-47F2-88DB-7C7B655389B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51332" y="2554113"/>
            <a:ext cx="9084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D929B3-45C3-4C54-ADA9-93AE3D55C310}"/>
                  </a:ext>
                </a:extLst>
              </p:cNvPr>
              <p:cNvSpPr txBox="1"/>
              <p:nvPr/>
            </p:nvSpPr>
            <p:spPr>
              <a:xfrm>
                <a:off x="4706781" y="2946137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D929B3-45C3-4C54-ADA9-93AE3D55C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81" y="2946137"/>
                <a:ext cx="6978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D8D851-C841-4746-91EA-B11FEE15AB46}"/>
                  </a:ext>
                </a:extLst>
              </p:cNvPr>
              <p:cNvSpPr txBox="1"/>
              <p:nvPr/>
            </p:nvSpPr>
            <p:spPr>
              <a:xfrm>
                <a:off x="6111662" y="2946137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D8D851-C841-4746-91EA-B11FEE15A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62" y="2946137"/>
                <a:ext cx="6978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FEBA60-D318-4BEE-BB0D-20D6A22DC926}"/>
                  </a:ext>
                </a:extLst>
              </p:cNvPr>
              <p:cNvSpPr txBox="1"/>
              <p:nvPr/>
            </p:nvSpPr>
            <p:spPr>
              <a:xfrm>
                <a:off x="8583755" y="2946137"/>
                <a:ext cx="729110" cy="532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FEBA60-D318-4BEE-BB0D-20D6A22DC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755" y="2946137"/>
                <a:ext cx="729110" cy="5326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7C5491-139B-4E34-9EFB-35CC94C33E9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5055691" y="2122339"/>
            <a:ext cx="1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9EF9DC-767F-4F1A-9B87-15617093076F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>
            <a:off x="6455787" y="2122338"/>
            <a:ext cx="4785" cy="82379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F7743E-147B-402D-BFC4-E6A58FD99D5B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>
            <a:off x="8932666" y="2122339"/>
            <a:ext cx="15644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1B28D3-9089-4EF2-865F-AF055A8CB94F}"/>
                  </a:ext>
                </a:extLst>
              </p:cNvPr>
              <p:cNvSpPr txBox="1"/>
              <p:nvPr/>
            </p:nvSpPr>
            <p:spPr>
              <a:xfrm>
                <a:off x="7267474" y="2820057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1B28D3-9089-4EF2-865F-AF055A8CB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74" y="2820057"/>
                <a:ext cx="795411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94A7C6-3838-4C5B-81C0-A29498694685}"/>
                  </a:ext>
                </a:extLst>
              </p:cNvPr>
              <p:cNvSpPr txBox="1"/>
              <p:nvPr/>
            </p:nvSpPr>
            <p:spPr>
              <a:xfrm>
                <a:off x="3344517" y="4293155"/>
                <a:ext cx="630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94A7C6-3838-4C5B-81C0-A29498694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517" y="4293155"/>
                <a:ext cx="63042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9F530-6168-4C91-B1BA-CFCCBDAE5732}"/>
                  </a:ext>
                </a:extLst>
              </p:cNvPr>
              <p:cNvSpPr txBox="1"/>
              <p:nvPr/>
            </p:nvSpPr>
            <p:spPr>
              <a:xfrm>
                <a:off x="4740476" y="4293155"/>
                <a:ext cx="638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9F530-6168-4C91-B1BA-CFCCBDAE5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76" y="4293155"/>
                <a:ext cx="63870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CD5703-11C4-4234-B3F6-B0A30407AF59}"/>
                  </a:ext>
                </a:extLst>
              </p:cNvPr>
              <p:cNvSpPr txBox="1"/>
              <p:nvPr/>
            </p:nvSpPr>
            <p:spPr>
              <a:xfrm>
                <a:off x="6144707" y="4293155"/>
                <a:ext cx="638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CD5703-11C4-4234-B3F6-B0A30407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07" y="4293155"/>
                <a:ext cx="63870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F19613-14CE-4463-9EB3-E95F3CA030BE}"/>
                  </a:ext>
                </a:extLst>
              </p:cNvPr>
              <p:cNvSpPr txBox="1"/>
              <p:nvPr/>
            </p:nvSpPr>
            <p:spPr>
              <a:xfrm>
                <a:off x="8621137" y="4293155"/>
                <a:ext cx="746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F19613-14CE-4463-9EB3-E95F3CA0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37" y="4293155"/>
                <a:ext cx="74616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ACD00C-1638-42C0-ABE4-008A7257AD21}"/>
                  </a:ext>
                </a:extLst>
              </p:cNvPr>
              <p:cNvSpPr txBox="1"/>
              <p:nvPr/>
            </p:nvSpPr>
            <p:spPr>
              <a:xfrm>
                <a:off x="1529779" y="3640990"/>
                <a:ext cx="9502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ACD00C-1638-42C0-ABE4-008A7257A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79" y="3640990"/>
                <a:ext cx="95026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5572C6-6B5F-440C-9FF9-7B35C911A11D}"/>
              </a:ext>
            </a:extLst>
          </p:cNvPr>
          <p:cNvCxnSpPr>
            <a:cxnSpLocks/>
            <a:stCxn id="14" idx="2"/>
            <a:endCxn id="3" idx="0"/>
          </p:cNvCxnSpPr>
          <p:nvPr/>
        </p:nvCxnSpPr>
        <p:spPr>
          <a:xfrm>
            <a:off x="3659732" y="3469357"/>
            <a:ext cx="0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8597F3-AD49-4B39-AAFA-F49C68F4DFF9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5055691" y="3469357"/>
            <a:ext cx="4136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693D90-C33C-4B1E-9E71-4A4A814E1B77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6460572" y="3469357"/>
            <a:ext cx="3486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BDD96C-09EA-44F5-83B1-E434F9D09DA1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8948310" y="3478783"/>
            <a:ext cx="45910" cy="8143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1A430D-0FF9-402F-9DE4-6CF4CBB7DFFC}"/>
                  </a:ext>
                </a:extLst>
              </p:cNvPr>
              <p:cNvSpPr txBox="1"/>
              <p:nvPr/>
            </p:nvSpPr>
            <p:spPr>
              <a:xfrm>
                <a:off x="7267474" y="4107610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1A430D-0FF9-402F-9DE4-6CF4CBB7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74" y="4107610"/>
                <a:ext cx="795411" cy="7694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F94C35-017D-4155-9D0D-17991FB30A84}"/>
                  </a:ext>
                </a:extLst>
              </p:cNvPr>
              <p:cNvSpPr txBox="1"/>
              <p:nvPr/>
            </p:nvSpPr>
            <p:spPr>
              <a:xfrm>
                <a:off x="6462315" y="5133553"/>
                <a:ext cx="26366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AF94C35-017D-4155-9D0D-17991FB30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5" y="5133553"/>
                <a:ext cx="263661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66B60E-AB1C-4599-AAD1-6066DD248F91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480039" y="3902600"/>
            <a:ext cx="117077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7C8F85-B922-4B0F-8C0B-E349D898FC15}"/>
                  </a:ext>
                </a:extLst>
              </p:cNvPr>
              <p:cNvSpPr txBox="1"/>
              <p:nvPr/>
            </p:nvSpPr>
            <p:spPr>
              <a:xfrm>
                <a:off x="2415802" y="5973951"/>
                <a:ext cx="73393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using validation data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7C8F85-B922-4B0F-8C0B-E349D898F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802" y="5973951"/>
                <a:ext cx="7339381" cy="523220"/>
              </a:xfrm>
              <a:prstGeom prst="rect">
                <a:avLst/>
              </a:prstGeom>
              <a:blipFill>
                <a:blip r:embed="rId20"/>
                <a:stretch>
                  <a:fillRect l="-1661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022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DCFB-8EEA-4D58-9A75-E4FF02B2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117"/>
            <a:ext cx="10515600" cy="1325563"/>
          </a:xfrm>
        </p:spPr>
        <p:txBody>
          <a:bodyPr/>
          <a:lstStyle/>
          <a:p>
            <a:r>
              <a:rPr lang="en-US"/>
              <a:t>Pick Model with Best Validation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18B8E-8A22-4BB1-89FD-EC68A1A2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E63FF-F868-4D5F-966B-578AB02DEAA4}"/>
                  </a:ext>
                </a:extLst>
              </p:cNvPr>
              <p:cNvSpPr txBox="1"/>
              <p:nvPr/>
            </p:nvSpPr>
            <p:spPr>
              <a:xfrm>
                <a:off x="3293574" y="1599119"/>
                <a:ext cx="732316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2E63FF-F868-4D5F-966B-578AB02D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574" y="1599119"/>
                <a:ext cx="73231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E864C-6CF3-4F10-8324-E5D59CF53E23}"/>
                  </a:ext>
                </a:extLst>
              </p:cNvPr>
              <p:cNvSpPr txBox="1"/>
              <p:nvPr/>
            </p:nvSpPr>
            <p:spPr>
              <a:xfrm>
                <a:off x="4685398" y="1599119"/>
                <a:ext cx="740587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FE864C-6CF3-4F10-8324-E5D59CF5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398" y="1599119"/>
                <a:ext cx="74058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2C799-B36E-4470-9D6B-2043284D504B}"/>
                  </a:ext>
                </a:extLst>
              </p:cNvPr>
              <p:cNvSpPr txBox="1"/>
              <p:nvPr/>
            </p:nvSpPr>
            <p:spPr>
              <a:xfrm>
                <a:off x="8504279" y="1599119"/>
                <a:ext cx="856773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82C799-B36E-4470-9D6B-2043284D5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279" y="1599119"/>
                <a:ext cx="8567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E2D29-3E7D-4B03-8E37-D7F1137CE4FC}"/>
                  </a:ext>
                </a:extLst>
              </p:cNvPr>
              <p:cNvSpPr txBox="1"/>
              <p:nvPr/>
            </p:nvSpPr>
            <p:spPr>
              <a:xfrm>
                <a:off x="7267474" y="1476007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5E2D29-3E7D-4B03-8E37-D7F1137CE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74" y="1476007"/>
                <a:ext cx="79541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A0355-1153-4E2F-96BF-253320D7F89B}"/>
                  </a:ext>
                </a:extLst>
              </p:cNvPr>
              <p:cNvSpPr txBox="1"/>
              <p:nvPr/>
            </p:nvSpPr>
            <p:spPr>
              <a:xfrm>
                <a:off x="6085493" y="1599118"/>
                <a:ext cx="740587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FA0355-1153-4E2F-96BF-253320D7F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493" y="1599118"/>
                <a:ext cx="74058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BD9812-362E-47B6-8218-815B1A66DCE2}"/>
                  </a:ext>
                </a:extLst>
              </p:cNvPr>
              <p:cNvSpPr txBox="1"/>
              <p:nvPr/>
            </p:nvSpPr>
            <p:spPr>
              <a:xfrm>
                <a:off x="3310822" y="2946137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BD9812-362E-47B6-8218-815B1A66D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822" y="2946137"/>
                <a:ext cx="6978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B22278-811B-4271-9C07-78D8F6C916B8}"/>
                  </a:ext>
                </a:extLst>
              </p:cNvPr>
              <p:cNvSpPr txBox="1"/>
              <p:nvPr/>
            </p:nvSpPr>
            <p:spPr>
              <a:xfrm>
                <a:off x="1529779" y="2292503"/>
                <a:ext cx="12215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B22278-811B-4271-9C07-78D8F6C91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79" y="2292503"/>
                <a:ext cx="122155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A3661C-D60B-418F-BF25-BB89D77B6E13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3659732" y="2122339"/>
            <a:ext cx="0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FBD8DC-B8B3-47F2-88DB-7C7B655389B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751332" y="2554113"/>
            <a:ext cx="9084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D929B3-45C3-4C54-ADA9-93AE3D55C310}"/>
                  </a:ext>
                </a:extLst>
              </p:cNvPr>
              <p:cNvSpPr txBox="1"/>
              <p:nvPr/>
            </p:nvSpPr>
            <p:spPr>
              <a:xfrm>
                <a:off x="4706781" y="2946137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D929B3-45C3-4C54-ADA9-93AE3D55C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81" y="2946137"/>
                <a:ext cx="6978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D8D851-C841-4746-91EA-B11FEE15AB46}"/>
                  </a:ext>
                </a:extLst>
              </p:cNvPr>
              <p:cNvSpPr txBox="1"/>
              <p:nvPr/>
            </p:nvSpPr>
            <p:spPr>
              <a:xfrm>
                <a:off x="6111662" y="2946137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D8D851-C841-4746-91EA-B11FEE15A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62" y="2946137"/>
                <a:ext cx="6978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FEBA60-D318-4BEE-BB0D-20D6A22DC926}"/>
                  </a:ext>
                </a:extLst>
              </p:cNvPr>
              <p:cNvSpPr txBox="1"/>
              <p:nvPr/>
            </p:nvSpPr>
            <p:spPr>
              <a:xfrm>
                <a:off x="8583755" y="2946137"/>
                <a:ext cx="729110" cy="532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5FEBA60-D318-4BEE-BB0D-20D6A22DC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755" y="2946137"/>
                <a:ext cx="729110" cy="5326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7C5491-139B-4E34-9EFB-35CC94C33E93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 flipH="1">
            <a:off x="5055691" y="2122339"/>
            <a:ext cx="1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9EF9DC-767F-4F1A-9B87-15617093076F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>
            <a:off x="6455787" y="2122338"/>
            <a:ext cx="4785" cy="82379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F7743E-147B-402D-BFC4-E6A58FD99D5B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>
            <a:off x="8932666" y="2122339"/>
            <a:ext cx="15644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1B28D3-9089-4EF2-865F-AF055A8CB94F}"/>
                  </a:ext>
                </a:extLst>
              </p:cNvPr>
              <p:cNvSpPr txBox="1"/>
              <p:nvPr/>
            </p:nvSpPr>
            <p:spPr>
              <a:xfrm>
                <a:off x="7267474" y="2820057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31B28D3-9089-4EF2-865F-AF055A8CB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74" y="2820057"/>
                <a:ext cx="795411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94A7C6-3838-4C5B-81C0-A29498694685}"/>
                  </a:ext>
                </a:extLst>
              </p:cNvPr>
              <p:cNvSpPr txBox="1"/>
              <p:nvPr/>
            </p:nvSpPr>
            <p:spPr>
              <a:xfrm>
                <a:off x="3344517" y="4293155"/>
                <a:ext cx="630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94A7C6-3838-4C5B-81C0-A29498694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517" y="4293155"/>
                <a:ext cx="63042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9F530-6168-4C91-B1BA-CFCCBDAE5732}"/>
                  </a:ext>
                </a:extLst>
              </p:cNvPr>
              <p:cNvSpPr txBox="1"/>
              <p:nvPr/>
            </p:nvSpPr>
            <p:spPr>
              <a:xfrm>
                <a:off x="4740476" y="4293155"/>
                <a:ext cx="638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29F530-6168-4C91-B1BA-CFCCBDAE5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76" y="4293155"/>
                <a:ext cx="63870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CD5703-11C4-4234-B3F6-B0A30407AF59}"/>
                  </a:ext>
                </a:extLst>
              </p:cNvPr>
              <p:cNvSpPr txBox="1"/>
              <p:nvPr/>
            </p:nvSpPr>
            <p:spPr>
              <a:xfrm>
                <a:off x="6144707" y="4293155"/>
                <a:ext cx="638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CD5703-11C4-4234-B3F6-B0A30407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07" y="4293155"/>
                <a:ext cx="63870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F19613-14CE-4463-9EB3-E95F3CA030BE}"/>
                  </a:ext>
                </a:extLst>
              </p:cNvPr>
              <p:cNvSpPr txBox="1"/>
              <p:nvPr/>
            </p:nvSpPr>
            <p:spPr>
              <a:xfrm>
                <a:off x="8621137" y="4293155"/>
                <a:ext cx="746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F19613-14CE-4463-9EB3-E95F3CA03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37" y="4293155"/>
                <a:ext cx="74616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ACD00C-1638-42C0-ABE4-008A7257AD21}"/>
                  </a:ext>
                </a:extLst>
              </p:cNvPr>
              <p:cNvSpPr txBox="1"/>
              <p:nvPr/>
            </p:nvSpPr>
            <p:spPr>
              <a:xfrm>
                <a:off x="1529779" y="3640990"/>
                <a:ext cx="9502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6ACD00C-1638-42C0-ABE4-008A7257A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779" y="3640990"/>
                <a:ext cx="95026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5572C6-6B5F-440C-9FF9-7B35C911A11D}"/>
              </a:ext>
            </a:extLst>
          </p:cNvPr>
          <p:cNvCxnSpPr>
            <a:cxnSpLocks/>
            <a:stCxn id="14" idx="2"/>
            <a:endCxn id="3" idx="0"/>
          </p:cNvCxnSpPr>
          <p:nvPr/>
        </p:nvCxnSpPr>
        <p:spPr>
          <a:xfrm>
            <a:off x="3659732" y="3469357"/>
            <a:ext cx="0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8597F3-AD49-4B39-AAFA-F49C68F4DFF9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5055691" y="3469357"/>
            <a:ext cx="4136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693D90-C33C-4B1E-9E71-4A4A814E1B77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6460572" y="3469357"/>
            <a:ext cx="3486" cy="82379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BDD96C-09EA-44F5-83B1-E434F9D09DA1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8948310" y="3478783"/>
            <a:ext cx="45910" cy="8143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1A430D-0FF9-402F-9DE4-6CF4CBB7DFFC}"/>
                  </a:ext>
                </a:extLst>
              </p:cNvPr>
              <p:cNvSpPr txBox="1"/>
              <p:nvPr/>
            </p:nvSpPr>
            <p:spPr>
              <a:xfrm>
                <a:off x="7267474" y="4107610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1A430D-0FF9-402F-9DE4-6CF4CBB7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74" y="4107610"/>
                <a:ext cx="795411" cy="7694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66B60E-AB1C-4599-AAD1-6066DD248F91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480039" y="3902600"/>
            <a:ext cx="117077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7C8F85-B922-4B0F-8C0B-E349D898FC15}"/>
                  </a:ext>
                </a:extLst>
              </p:cNvPr>
              <p:cNvSpPr txBox="1"/>
              <p:nvPr/>
            </p:nvSpPr>
            <p:spPr>
              <a:xfrm>
                <a:off x="5531696" y="4907873"/>
                <a:ext cx="45797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 to 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7C8F85-B922-4B0F-8C0B-E349D898F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696" y="4907873"/>
                <a:ext cx="4579780" cy="523220"/>
              </a:xfrm>
              <a:prstGeom prst="rect">
                <a:avLst/>
              </a:prstGeom>
              <a:blipFill>
                <a:blip r:embed="rId19"/>
                <a:stretch>
                  <a:fillRect l="-266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E6F5B4-C680-4557-9FF9-9B8120D5AA14}"/>
                  </a:ext>
                </a:extLst>
              </p:cNvPr>
              <p:cNvSpPr txBox="1"/>
              <p:nvPr/>
            </p:nvSpPr>
            <p:spPr>
              <a:xfrm>
                <a:off x="2795611" y="5649590"/>
                <a:ext cx="62824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Pick 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800"/>
                  <a:t> with 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  <a:p>
                <a:r>
                  <a:rPr lang="en-US" sz="2800"/>
                  <a:t>Pick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sz="2800"/>
                  <a:t> from among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sz="280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E6F5B4-C680-4557-9FF9-9B8120D5A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611" y="5649590"/>
                <a:ext cx="6282447" cy="954107"/>
              </a:xfrm>
              <a:prstGeom prst="rect">
                <a:avLst/>
              </a:prstGeom>
              <a:blipFill>
                <a:blip r:embed="rId20"/>
                <a:stretch>
                  <a:fillRect l="-2039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324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9E05F-9702-FBB8-4423-56C31C2B5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090074-79FA-74C5-2183-EA6BF5589E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Restoring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090074-79FA-74C5-2183-EA6BF5589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E4E7AA-D864-DF1F-C599-2FFF0F71D8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6668" y="1825625"/>
                <a:ext cx="6747131" cy="2750709"/>
              </a:xfrm>
            </p:spPr>
            <p:txBody>
              <a:bodyPr/>
              <a:lstStyle/>
              <a:p>
                <a:r>
                  <a:rPr lang="en-US"/>
                  <a:t>Primary Goal for Learning:</a:t>
                </a:r>
              </a:p>
              <a:p>
                <a:pPr marL="0" indent="0">
                  <a:buNone/>
                </a:pPr>
                <a:r>
                  <a:rPr lang="en-US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with 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Secondary Goal:</a:t>
                </a:r>
              </a:p>
              <a:p>
                <a:pPr marL="0" indent="0">
                  <a:buNone/>
                </a:pPr>
                <a:r>
                  <a:rPr lang="en-US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E4E7AA-D864-DF1F-C599-2FFF0F71D8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6668" y="1825625"/>
                <a:ext cx="6747131" cy="2750709"/>
              </a:xfrm>
              <a:blipFill>
                <a:blip r:embed="rId3"/>
                <a:stretch>
                  <a:fillRect l="-1899" t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9DA9D-600D-924A-87AA-89381E46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5D144E-3363-71FF-C305-C67A60CD08AF}"/>
                  </a:ext>
                </a:extLst>
              </p:cNvPr>
              <p:cNvSpPr txBox="1"/>
              <p:nvPr/>
            </p:nvSpPr>
            <p:spPr>
              <a:xfrm>
                <a:off x="5707416" y="4650006"/>
                <a:ext cx="14566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5D144E-3363-71FF-C305-C67A60CD0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16" y="4650006"/>
                <a:ext cx="145661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02A80-570D-2CFF-D353-82D8835000D8}"/>
                  </a:ext>
                </a:extLst>
              </p:cNvPr>
              <p:cNvSpPr txBox="1"/>
              <p:nvPr/>
            </p:nvSpPr>
            <p:spPr>
              <a:xfrm>
                <a:off x="8610600" y="4650006"/>
                <a:ext cx="16622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F02A80-570D-2CFF-D353-82D883500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650006"/>
                <a:ext cx="16622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759466-8D64-1470-2852-B3B748737F67}"/>
                  </a:ext>
                </a:extLst>
              </p:cNvPr>
              <p:cNvSpPr txBox="1"/>
              <p:nvPr/>
            </p:nvSpPr>
            <p:spPr>
              <a:xfrm>
                <a:off x="5797664" y="5833130"/>
                <a:ext cx="12761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759466-8D64-1470-2852-B3B748737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664" y="5833130"/>
                <a:ext cx="12761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1B54C-333B-33FB-98A6-39E6C8B2874C}"/>
                  </a:ext>
                </a:extLst>
              </p:cNvPr>
              <p:cNvSpPr txBox="1"/>
              <p:nvPr/>
            </p:nvSpPr>
            <p:spPr>
              <a:xfrm>
                <a:off x="8627303" y="5833130"/>
                <a:ext cx="1628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E1B54C-333B-33FB-98A6-39E6C8B2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03" y="5833130"/>
                <a:ext cx="162884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33E57E-28C1-D635-70AF-FCF8FCFE322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435724" y="5173226"/>
            <a:ext cx="1" cy="65990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2DB133-A59C-3352-3356-395889FCB3C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441725" y="5173226"/>
            <a:ext cx="0" cy="65990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B87168-3BF5-6072-C363-46C2618B944E}"/>
              </a:ext>
            </a:extLst>
          </p:cNvPr>
          <p:cNvSpPr txBox="1"/>
          <p:nvPr/>
        </p:nvSpPr>
        <p:spPr>
          <a:xfrm>
            <a:off x="10272850" y="4644676"/>
            <a:ext cx="1606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Deficient!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C45B1C-A009-E9F5-1CAC-6DE9F274412D}"/>
              </a:ext>
            </a:extLst>
          </p:cNvPr>
          <p:cNvSpPr txBox="1"/>
          <p:nvPr/>
        </p:nvSpPr>
        <p:spPr>
          <a:xfrm>
            <a:off x="4649416" y="5833130"/>
            <a:ext cx="1456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1A03B-380C-CD22-F89C-79EF1766BD83}"/>
              </a:ext>
            </a:extLst>
          </p:cNvPr>
          <p:cNvSpPr/>
          <p:nvPr/>
        </p:nvSpPr>
        <p:spPr>
          <a:xfrm>
            <a:off x="508786" y="1724770"/>
            <a:ext cx="3650249" cy="40042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022A2-14F6-40B9-5C4C-EE0384E0B813}"/>
                  </a:ext>
                </a:extLst>
              </p:cNvPr>
              <p:cNvSpPr txBox="1"/>
              <p:nvPr/>
            </p:nvSpPr>
            <p:spPr>
              <a:xfrm>
                <a:off x="659793" y="1906785"/>
                <a:ext cx="646331" cy="1077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800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022A2-14F6-40B9-5C4C-EE0384E0B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93" y="1906785"/>
                <a:ext cx="646331" cy="1077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DFEB14-4619-9A15-B3EB-3D767C0E0CB7}"/>
                  </a:ext>
                </a:extLst>
              </p:cNvPr>
              <p:cNvSpPr txBox="1"/>
              <p:nvPr/>
            </p:nvSpPr>
            <p:spPr>
              <a:xfrm>
                <a:off x="1414045" y="2984003"/>
                <a:ext cx="1414041" cy="1077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DFEB14-4619-9A15-B3EB-3D767C0E0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045" y="2984003"/>
                <a:ext cx="1414041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21A17B-A950-57F5-FBA7-61041B660146}"/>
                  </a:ext>
                </a:extLst>
              </p:cNvPr>
              <p:cNvSpPr txBox="1"/>
              <p:nvPr/>
            </p:nvSpPr>
            <p:spPr>
              <a:xfrm>
                <a:off x="2852336" y="4234568"/>
                <a:ext cx="1119665" cy="107721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  <a:p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21A17B-A950-57F5-FBA7-61041B66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336" y="4234568"/>
                <a:ext cx="1119665" cy="107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40464B-1A33-DF4E-5BC1-6FD044EA0B3A}"/>
                  </a:ext>
                </a:extLst>
              </p:cNvPr>
              <p:cNvSpPr txBox="1"/>
              <p:nvPr/>
            </p:nvSpPr>
            <p:spPr>
              <a:xfrm>
                <a:off x="1772155" y="4530389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40464B-1A33-DF4E-5BC1-6FD044EA0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155" y="4530389"/>
                <a:ext cx="6978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29EF61-49E7-4EF8-BFDB-76B4169ADD10}"/>
                  </a:ext>
                </a:extLst>
              </p:cNvPr>
              <p:cNvSpPr txBox="1"/>
              <p:nvPr/>
            </p:nvSpPr>
            <p:spPr>
              <a:xfrm>
                <a:off x="720621" y="6013223"/>
                <a:ext cx="492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29EF61-49E7-4EF8-BFDB-76B4169AD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21" y="6013223"/>
                <a:ext cx="49218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C790CC-94F5-0117-AADB-2D4E4206D173}"/>
                  </a:ext>
                </a:extLst>
              </p:cNvPr>
              <p:cNvSpPr txBox="1"/>
              <p:nvPr/>
            </p:nvSpPr>
            <p:spPr>
              <a:xfrm>
                <a:off x="2597746" y="6013223"/>
                <a:ext cx="16288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C790CC-94F5-0117-AADB-2D4E4206D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746" y="6013223"/>
                <a:ext cx="162884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D014C0-A32E-EDC6-C9C5-96C09861D44B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 flipH="1">
            <a:off x="966714" y="2984003"/>
            <a:ext cx="16245" cy="302922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13A8EE-8B5D-C35D-C1B8-98BE272EBB7A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flipH="1">
            <a:off x="2121065" y="4061221"/>
            <a:ext cx="1" cy="469168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5E6483-90E7-A5B3-898E-7FAAD7BE92B6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flipH="1">
            <a:off x="3412168" y="5311786"/>
            <a:ext cx="1" cy="70143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E566124-620F-8AD7-2F00-2B4B9522BB6C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1306124" y="2445394"/>
            <a:ext cx="814942" cy="538609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D6D9AC2-ADD9-578E-4C2C-B73A10938B15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1872028" y="2694427"/>
            <a:ext cx="1789176" cy="1291106"/>
          </a:xfrm>
          <a:prstGeom prst="bentConnector3">
            <a:avLst>
              <a:gd name="adj1" fmla="val -138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90055BF-0E6F-E1D3-E322-A573D15ED6D4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2517730" y="4656943"/>
            <a:ext cx="497774" cy="1291105"/>
          </a:xfrm>
          <a:prstGeom prst="bentConnector2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63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0BB069-1ACF-4A4A-A219-D1DA5ADC06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6624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Cross Validation [or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0BB069-1ACF-4A4A-A219-D1DA5ADC06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6624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3420E-75C5-4FF5-8384-91FAF161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9051AE-DFC5-4066-876E-E2F021E648F8}"/>
              </a:ext>
            </a:extLst>
          </p:cNvPr>
          <p:cNvSpPr/>
          <p:nvPr/>
        </p:nvSpPr>
        <p:spPr>
          <a:xfrm>
            <a:off x="1754799" y="1063689"/>
            <a:ext cx="2514599" cy="22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626A95-115A-49C0-9269-5D5EEEFCD241}"/>
              </a:ext>
            </a:extLst>
          </p:cNvPr>
          <p:cNvSpPr/>
          <p:nvPr/>
        </p:nvSpPr>
        <p:spPr>
          <a:xfrm>
            <a:off x="2124074" y="2211087"/>
            <a:ext cx="158262" cy="14947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2F41D3-411C-4A3B-ACDA-D53E8C419EA5}"/>
              </a:ext>
            </a:extLst>
          </p:cNvPr>
          <p:cNvSpPr/>
          <p:nvPr/>
        </p:nvSpPr>
        <p:spPr>
          <a:xfrm>
            <a:off x="3027485" y="2131957"/>
            <a:ext cx="158262" cy="149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B8E64B-33FE-47F7-8CEF-357EAB79553B}"/>
              </a:ext>
            </a:extLst>
          </p:cNvPr>
          <p:cNvSpPr/>
          <p:nvPr/>
        </p:nvSpPr>
        <p:spPr>
          <a:xfrm>
            <a:off x="3588728" y="1704064"/>
            <a:ext cx="158262" cy="149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A1D773-990F-406C-A05E-257FB8437121}"/>
                  </a:ext>
                </a:extLst>
              </p:cNvPr>
              <p:cNvSpPr txBox="1"/>
              <p:nvPr/>
            </p:nvSpPr>
            <p:spPr>
              <a:xfrm>
                <a:off x="2717670" y="3279352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A1D773-990F-406C-A05E-257FB843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670" y="3279352"/>
                <a:ext cx="46807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376-C22D-4144-99A2-3A39E9982201}"/>
                  </a:ext>
                </a:extLst>
              </p:cNvPr>
              <p:cNvSpPr txBox="1"/>
              <p:nvPr/>
            </p:nvSpPr>
            <p:spPr>
              <a:xfrm>
                <a:off x="1281849" y="1865259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24C376-C22D-4144-99A2-3A39E998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849" y="1865259"/>
                <a:ext cx="4729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D281C9D4-E9E9-4F6C-A261-19CC37CD0431}"/>
              </a:ext>
            </a:extLst>
          </p:cNvPr>
          <p:cNvSpPr/>
          <p:nvPr/>
        </p:nvSpPr>
        <p:spPr>
          <a:xfrm>
            <a:off x="4867994" y="1063689"/>
            <a:ext cx="2514599" cy="22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31F1D2-7DA0-450C-A12C-1A7B219665BF}"/>
              </a:ext>
            </a:extLst>
          </p:cNvPr>
          <p:cNvSpPr/>
          <p:nvPr/>
        </p:nvSpPr>
        <p:spPr>
          <a:xfrm>
            <a:off x="5237269" y="2211087"/>
            <a:ext cx="158262" cy="149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28CD52-A6CC-4D2F-909F-F98D966D3454}"/>
              </a:ext>
            </a:extLst>
          </p:cNvPr>
          <p:cNvSpPr/>
          <p:nvPr/>
        </p:nvSpPr>
        <p:spPr>
          <a:xfrm>
            <a:off x="6140680" y="2131957"/>
            <a:ext cx="158262" cy="14947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57F071-C336-4E84-9DDB-3C8EC6041AE0}"/>
              </a:ext>
            </a:extLst>
          </p:cNvPr>
          <p:cNvSpPr/>
          <p:nvPr/>
        </p:nvSpPr>
        <p:spPr>
          <a:xfrm>
            <a:off x="6701923" y="1704064"/>
            <a:ext cx="158262" cy="149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2E4053-0E78-42A9-8B16-5AA460DDDF06}"/>
                  </a:ext>
                </a:extLst>
              </p:cNvPr>
              <p:cNvSpPr txBox="1"/>
              <p:nvPr/>
            </p:nvSpPr>
            <p:spPr>
              <a:xfrm>
                <a:off x="5830865" y="3279352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2E4053-0E78-42A9-8B16-5AA460DD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65" y="3279352"/>
                <a:ext cx="4680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D5813-78C5-4A5E-B1D8-009ABEE57321}"/>
                  </a:ext>
                </a:extLst>
              </p:cNvPr>
              <p:cNvSpPr txBox="1"/>
              <p:nvPr/>
            </p:nvSpPr>
            <p:spPr>
              <a:xfrm>
                <a:off x="4395044" y="1865259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ED5813-78C5-4A5E-B1D8-009ABEE57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44" y="1865259"/>
                <a:ext cx="47295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A1678A3-F67E-47F5-ACEF-25379EC7F4FC}"/>
              </a:ext>
            </a:extLst>
          </p:cNvPr>
          <p:cNvSpPr/>
          <p:nvPr/>
        </p:nvSpPr>
        <p:spPr>
          <a:xfrm>
            <a:off x="7986062" y="1063689"/>
            <a:ext cx="2514599" cy="22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7AE1ED-2EC9-4E5A-BB9A-5DFA322FEF33}"/>
              </a:ext>
            </a:extLst>
          </p:cNvPr>
          <p:cNvSpPr/>
          <p:nvPr/>
        </p:nvSpPr>
        <p:spPr>
          <a:xfrm>
            <a:off x="8355337" y="2211087"/>
            <a:ext cx="158262" cy="149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11A78A-9399-46DD-8C61-6E35AD9100A5}"/>
              </a:ext>
            </a:extLst>
          </p:cNvPr>
          <p:cNvSpPr/>
          <p:nvPr/>
        </p:nvSpPr>
        <p:spPr>
          <a:xfrm>
            <a:off x="9258748" y="2131957"/>
            <a:ext cx="158262" cy="149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F8EC81-47FF-476E-BDCC-5923F805A1E1}"/>
              </a:ext>
            </a:extLst>
          </p:cNvPr>
          <p:cNvSpPr/>
          <p:nvPr/>
        </p:nvSpPr>
        <p:spPr>
          <a:xfrm>
            <a:off x="9819991" y="1704064"/>
            <a:ext cx="158262" cy="14947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14820C-12F3-4924-A681-007684DA31E9}"/>
                  </a:ext>
                </a:extLst>
              </p:cNvPr>
              <p:cNvSpPr txBox="1"/>
              <p:nvPr/>
            </p:nvSpPr>
            <p:spPr>
              <a:xfrm>
                <a:off x="8948933" y="3279352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14820C-12F3-4924-A681-007684DA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933" y="3279352"/>
                <a:ext cx="4680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75EC20-92B8-41D8-9324-45A5DC3A62AF}"/>
                  </a:ext>
                </a:extLst>
              </p:cNvPr>
              <p:cNvSpPr txBox="1"/>
              <p:nvPr/>
            </p:nvSpPr>
            <p:spPr>
              <a:xfrm>
                <a:off x="7513112" y="1865259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75EC20-92B8-41D8-9324-45A5DC3A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12" y="1865259"/>
                <a:ext cx="4729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26EABD-5FE0-4BC2-A315-0BD71C05571C}"/>
              </a:ext>
            </a:extLst>
          </p:cNvPr>
          <p:cNvCxnSpPr>
            <a:cxnSpLocks/>
          </p:cNvCxnSpPr>
          <p:nvPr/>
        </p:nvCxnSpPr>
        <p:spPr>
          <a:xfrm flipV="1">
            <a:off x="1754799" y="1329657"/>
            <a:ext cx="2509726" cy="188822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473E22-A60B-42FC-89ED-3C50927DD794}"/>
              </a:ext>
            </a:extLst>
          </p:cNvPr>
          <p:cNvCxnSpPr>
            <a:cxnSpLocks/>
          </p:cNvCxnSpPr>
          <p:nvPr/>
        </p:nvCxnSpPr>
        <p:spPr>
          <a:xfrm flipV="1">
            <a:off x="4867994" y="1551739"/>
            <a:ext cx="2514599" cy="90121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158C79-74B5-4BB1-B360-9FB544C41531}"/>
              </a:ext>
            </a:extLst>
          </p:cNvPr>
          <p:cNvCxnSpPr>
            <a:cxnSpLocks/>
          </p:cNvCxnSpPr>
          <p:nvPr/>
        </p:nvCxnSpPr>
        <p:spPr>
          <a:xfrm flipV="1">
            <a:off x="7981189" y="2079276"/>
            <a:ext cx="2525619" cy="25058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409FDC-53A1-427E-B58D-711158E9F3C8}"/>
              </a:ext>
            </a:extLst>
          </p:cNvPr>
          <p:cNvCxnSpPr>
            <a:cxnSpLocks/>
          </p:cNvCxnSpPr>
          <p:nvPr/>
        </p:nvCxnSpPr>
        <p:spPr>
          <a:xfrm flipV="1">
            <a:off x="6219812" y="1949626"/>
            <a:ext cx="0" cy="25929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B40C549-C605-44D7-BED8-4986B73E42C0}"/>
              </a:ext>
            </a:extLst>
          </p:cNvPr>
          <p:cNvCxnSpPr>
            <a:cxnSpLocks/>
          </p:cNvCxnSpPr>
          <p:nvPr/>
        </p:nvCxnSpPr>
        <p:spPr>
          <a:xfrm flipV="1">
            <a:off x="9899122" y="1752420"/>
            <a:ext cx="0" cy="37521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22631D-06A3-4254-99FF-1EDCD0DC966A}"/>
              </a:ext>
            </a:extLst>
          </p:cNvPr>
          <p:cNvCxnSpPr>
            <a:cxnSpLocks/>
          </p:cNvCxnSpPr>
          <p:nvPr/>
        </p:nvCxnSpPr>
        <p:spPr>
          <a:xfrm flipV="1">
            <a:off x="2208784" y="2281427"/>
            <a:ext cx="0" cy="61553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CF757B-7451-4A4E-B7C4-638CDFAE62CC}"/>
                  </a:ext>
                </a:extLst>
              </p:cNvPr>
              <p:cNvSpPr txBox="1"/>
              <p:nvPr/>
            </p:nvSpPr>
            <p:spPr>
              <a:xfrm>
                <a:off x="1769742" y="2259407"/>
                <a:ext cx="464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CF757B-7451-4A4E-B7C4-638CDFAE6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742" y="2259407"/>
                <a:ext cx="46482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E41D03B-24EF-4AC7-B617-D7B1DF7446BB}"/>
                  </a:ext>
                </a:extLst>
              </p:cNvPr>
              <p:cNvSpPr txBox="1"/>
              <p:nvPr/>
            </p:nvSpPr>
            <p:spPr>
              <a:xfrm>
                <a:off x="6248606" y="1806638"/>
                <a:ext cx="464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E41D03B-24EF-4AC7-B617-D7B1DF744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606" y="1806638"/>
                <a:ext cx="4648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B86979-6E91-4FC4-A852-5B1826719215}"/>
                  </a:ext>
                </a:extLst>
              </p:cNvPr>
              <p:cNvSpPr txBox="1"/>
              <p:nvPr/>
            </p:nvSpPr>
            <p:spPr>
              <a:xfrm>
                <a:off x="9953276" y="1573463"/>
                <a:ext cx="464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B86979-6E91-4FC4-A852-5B1826719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276" y="1573463"/>
                <a:ext cx="4648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8403A2-AB8B-410A-8178-AA6B7EAA59F5}"/>
                  </a:ext>
                </a:extLst>
              </p:cNvPr>
              <p:cNvSpPr txBox="1"/>
              <p:nvPr/>
            </p:nvSpPr>
            <p:spPr>
              <a:xfrm>
                <a:off x="3565180" y="3689087"/>
                <a:ext cx="50454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]=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, High Variance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8403A2-AB8B-410A-8178-AA6B7EAA5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180" y="3689087"/>
                <a:ext cx="5045420" cy="523220"/>
              </a:xfrm>
              <a:prstGeom prst="rect">
                <a:avLst/>
              </a:prstGeom>
              <a:blipFill>
                <a:blip r:embed="rId12"/>
                <a:stretch>
                  <a:fillRect t="-10465" r="-13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6F9F33-507A-47FB-94D2-2A88C5112E63}"/>
                  </a:ext>
                </a:extLst>
              </p:cNvPr>
              <p:cNvSpPr txBox="1"/>
              <p:nvPr/>
            </p:nvSpPr>
            <p:spPr>
              <a:xfrm>
                <a:off x="1032079" y="4178175"/>
                <a:ext cx="10037435" cy="2641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800" dirty="0"/>
                  <a:t> are all close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800" dirty="0"/>
                  <a:t> trained on all data points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Take the average: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96F9F33-507A-47FB-94D2-2A88C511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79" y="4178175"/>
                <a:ext cx="10037435" cy="2641942"/>
              </a:xfrm>
              <a:prstGeom prst="rect">
                <a:avLst/>
              </a:prstGeom>
              <a:blipFill>
                <a:blip r:embed="rId13"/>
                <a:stretch>
                  <a:fillRect l="-1214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76BA6EA-2305-4BB6-B324-109A3469584D}"/>
              </a:ext>
            </a:extLst>
          </p:cNvPr>
          <p:cNvSpPr txBox="1"/>
          <p:nvPr/>
        </p:nvSpPr>
        <p:spPr>
          <a:xfrm>
            <a:off x="1292247" y="5877862"/>
            <a:ext cx="3318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Cross Validation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DA75D4-B3EC-41EF-9860-A97C7E29340B}"/>
                  </a:ext>
                </a:extLst>
              </p:cNvPr>
              <p:cNvSpPr txBox="1"/>
              <p:nvPr/>
            </p:nvSpPr>
            <p:spPr>
              <a:xfrm>
                <a:off x="7653704" y="4862346"/>
                <a:ext cx="353680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leave one out error</a:t>
                </a:r>
              </a:p>
              <a:p>
                <a:r>
                  <a:rPr lang="en-US" sz="2800"/>
                  <a:t>for leaving 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3DA75D4-B3EC-41EF-9860-A97C7E293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704" y="4862346"/>
                <a:ext cx="3536802" cy="954107"/>
              </a:xfrm>
              <a:prstGeom prst="rect">
                <a:avLst/>
              </a:prstGeom>
              <a:blipFill>
                <a:blip r:embed="rId14"/>
                <a:stretch>
                  <a:fillRect l="-3621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032076F-48ED-4200-831C-489B326A4E4C}"/>
              </a:ext>
            </a:extLst>
          </p:cNvPr>
          <p:cNvSpPr/>
          <p:nvPr/>
        </p:nvSpPr>
        <p:spPr>
          <a:xfrm>
            <a:off x="6972300" y="5438042"/>
            <a:ext cx="681404" cy="536331"/>
          </a:xfrm>
          <a:custGeom>
            <a:avLst/>
            <a:gdLst>
              <a:gd name="connsiteX0" fmla="*/ 0 w 681404"/>
              <a:gd name="connsiteY0" fmla="*/ 536331 h 536331"/>
              <a:gd name="connsiteX1" fmla="*/ 254977 w 681404"/>
              <a:gd name="connsiteY1" fmla="*/ 263770 h 536331"/>
              <a:gd name="connsiteX2" fmla="*/ 294542 w 681404"/>
              <a:gd name="connsiteY2" fmla="*/ 444012 h 536331"/>
              <a:gd name="connsiteX3" fmla="*/ 681404 w 681404"/>
              <a:gd name="connsiteY3" fmla="*/ 0 h 53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404" h="536331">
                <a:moveTo>
                  <a:pt x="0" y="536331"/>
                </a:moveTo>
                <a:cubicBezTo>
                  <a:pt x="102943" y="407743"/>
                  <a:pt x="205887" y="279156"/>
                  <a:pt x="254977" y="263770"/>
                </a:cubicBezTo>
                <a:cubicBezTo>
                  <a:pt x="304067" y="248384"/>
                  <a:pt x="223471" y="487974"/>
                  <a:pt x="294542" y="444012"/>
                </a:cubicBezTo>
                <a:cubicBezTo>
                  <a:pt x="365613" y="400050"/>
                  <a:pt x="523508" y="200025"/>
                  <a:pt x="681404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6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BE55A4-A0A8-4F20-A7C9-094737D49E1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Cross Validation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BE55A4-A0A8-4F20-A7C9-094737D4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121190-9D70-4930-BE9A-25AB9D05E4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731" y="1825625"/>
                <a:ext cx="1183005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Theorem:</a:t>
                </a: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𝐶𝑉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/>
                  <a:t>, </a:t>
                </a:r>
              </a:p>
              <a:p>
                <a:pPr marL="0" indent="0">
                  <a:buNone/>
                </a:pPr>
                <a:r>
                  <a:rPr lang="en-US"/>
                  <a:t>the expected error when we learn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datapoints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/>
                  <a:t>? Not exactly.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/>
                  <a:t> are not independent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121190-9D70-4930-BE9A-25AB9D05E4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731" y="1825625"/>
                <a:ext cx="11830050" cy="4351338"/>
              </a:xfrm>
              <a:blipFill>
                <a:blip r:embed="rId3"/>
                <a:stretch>
                  <a:fillRect l="-103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C1CB5-59A3-4F12-8C62-2DD9E315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8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21F914-1681-438F-A0A5-25E1E3BB0E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037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Cross Validation: Restoring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E21F914-1681-438F-A0A5-25E1E3BB0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037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31C1A-08E1-4FE0-8920-B4120E51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0A91C-C888-4855-B07B-5C9AAC47E94B}"/>
              </a:ext>
            </a:extLst>
          </p:cNvPr>
          <p:cNvSpPr/>
          <p:nvPr/>
        </p:nvSpPr>
        <p:spPr>
          <a:xfrm>
            <a:off x="3201209" y="1978047"/>
            <a:ext cx="5613080" cy="39567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4EBB61-87FF-4253-85DA-1C19050437A1}"/>
                  </a:ext>
                </a:extLst>
              </p:cNvPr>
              <p:cNvSpPr txBox="1"/>
              <p:nvPr/>
            </p:nvSpPr>
            <p:spPr>
              <a:xfrm>
                <a:off x="3303223" y="2866358"/>
                <a:ext cx="538289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4EBB61-87FF-4253-85DA-1C1905043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223" y="2866358"/>
                <a:ext cx="5382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C875DC-DAE7-45D0-ACC8-69191DFFA0B1}"/>
                  </a:ext>
                </a:extLst>
              </p:cNvPr>
              <p:cNvSpPr txBox="1"/>
              <p:nvPr/>
            </p:nvSpPr>
            <p:spPr>
              <a:xfrm>
                <a:off x="4623525" y="2545124"/>
                <a:ext cx="681405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C875DC-DAE7-45D0-ACC8-69191DFFA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25" y="2545124"/>
                <a:ext cx="68140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7E7-33DE-47AC-8236-2EE912DFD82A}"/>
                  </a:ext>
                </a:extLst>
              </p:cNvPr>
              <p:cNvSpPr txBox="1"/>
              <p:nvPr/>
            </p:nvSpPr>
            <p:spPr>
              <a:xfrm>
                <a:off x="4623525" y="3739625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D4F7E7-33DE-47AC-8236-2EE912DFD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525" y="3739625"/>
                <a:ext cx="6978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966AB-E656-4852-A8B0-D47BE71AE895}"/>
                  </a:ext>
                </a:extLst>
              </p:cNvPr>
              <p:cNvSpPr txBox="1"/>
              <p:nvPr/>
            </p:nvSpPr>
            <p:spPr>
              <a:xfrm>
                <a:off x="3326274" y="6184747"/>
                <a:ext cx="492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966AB-E656-4852-A8B0-D47BE71AE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274" y="6184747"/>
                <a:ext cx="4921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82528-8B6D-4135-A629-42D6B8E185F1}"/>
                  </a:ext>
                </a:extLst>
              </p:cNvPr>
              <p:cNvSpPr txBox="1"/>
              <p:nvPr/>
            </p:nvSpPr>
            <p:spPr>
              <a:xfrm>
                <a:off x="6238402" y="6189462"/>
                <a:ext cx="824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𝐶𝑉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682528-8B6D-4135-A629-42D6B8E18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02" y="6189462"/>
                <a:ext cx="82458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3F53FA-1355-497F-9946-61B333185B5B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3572367" y="3389578"/>
            <a:ext cx="1" cy="2795169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FE83C-4DD8-4B44-9725-C120E20AAF4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964228" y="3068344"/>
            <a:ext cx="8207" cy="6712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253C4D-3F27-4A7E-8720-779F651525A1}"/>
                  </a:ext>
                </a:extLst>
              </p:cNvPr>
              <p:cNvSpPr txBox="1"/>
              <p:nvPr/>
            </p:nvSpPr>
            <p:spPr>
              <a:xfrm>
                <a:off x="4676072" y="4843777"/>
                <a:ext cx="5927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253C4D-3F27-4A7E-8720-779F65152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72" y="4843777"/>
                <a:ext cx="5927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EA2AFB-A83D-4D0C-A565-AF175EE8F47C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4972435" y="4262845"/>
            <a:ext cx="0" cy="58093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6813DE-5B26-46A6-A5E9-34E5260F73C1}"/>
                  </a:ext>
                </a:extLst>
              </p:cNvPr>
              <p:cNvSpPr txBox="1"/>
              <p:nvPr/>
            </p:nvSpPr>
            <p:spPr>
              <a:xfrm>
                <a:off x="3849066" y="4286798"/>
                <a:ext cx="113165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6813DE-5B26-46A6-A5E9-34E5260F7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066" y="4286798"/>
                <a:ext cx="1131656" cy="430887"/>
              </a:xfrm>
              <a:prstGeom prst="rect">
                <a:avLst/>
              </a:prstGeom>
              <a:blipFill>
                <a:blip r:embed="rId9"/>
                <a:stretch>
                  <a:fillRect r="-538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24D7EE-0212-4330-8693-CF7BC4D3DB92}"/>
                  </a:ext>
                </a:extLst>
              </p:cNvPr>
              <p:cNvSpPr txBox="1"/>
              <p:nvPr/>
            </p:nvSpPr>
            <p:spPr>
              <a:xfrm>
                <a:off x="6144443" y="2545124"/>
                <a:ext cx="689676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24D7EE-0212-4330-8693-CF7BC4D3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43" y="2545124"/>
                <a:ext cx="68967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E9BBA0-3B09-4C96-95D8-6529E16D4DD3}"/>
                  </a:ext>
                </a:extLst>
              </p:cNvPr>
              <p:cNvSpPr txBox="1"/>
              <p:nvPr/>
            </p:nvSpPr>
            <p:spPr>
              <a:xfrm>
                <a:off x="6144443" y="3739625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7E9BBA0-3B09-4C96-95D8-6529E16D4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43" y="3739625"/>
                <a:ext cx="6978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28B0C3E-F566-4482-A5E7-5D10AB03DD94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6489281" y="3068344"/>
            <a:ext cx="4072" cy="6712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F55EEA-8940-442E-8A64-5AEEF0B0491E}"/>
                  </a:ext>
                </a:extLst>
              </p:cNvPr>
              <p:cNvSpPr txBox="1"/>
              <p:nvPr/>
            </p:nvSpPr>
            <p:spPr>
              <a:xfrm>
                <a:off x="6196990" y="4843777"/>
                <a:ext cx="6009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F55EEA-8940-442E-8A64-5AEEF0B04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90" y="4843777"/>
                <a:ext cx="60099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B59350-0AA5-4BD4-B356-832D890CCD6E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6493353" y="4262845"/>
            <a:ext cx="4136" cy="58093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74177-57AA-40BD-824C-1D497A95679A}"/>
                  </a:ext>
                </a:extLst>
              </p:cNvPr>
              <p:cNvSpPr txBox="1"/>
              <p:nvPr/>
            </p:nvSpPr>
            <p:spPr>
              <a:xfrm>
                <a:off x="5369984" y="4286798"/>
                <a:ext cx="114473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9674177-57AA-40BD-824C-1D497A95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984" y="4286798"/>
                <a:ext cx="1144736" cy="430887"/>
              </a:xfrm>
              <a:prstGeom prst="rect">
                <a:avLst/>
              </a:prstGeom>
              <a:blipFill>
                <a:blip r:embed="rId13"/>
                <a:stretch>
                  <a:fillRect l="-532" r="-532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5DB50E-A759-4530-AD76-B29F10F24137}"/>
                  </a:ext>
                </a:extLst>
              </p:cNvPr>
              <p:cNvSpPr txBox="1"/>
              <p:nvPr/>
            </p:nvSpPr>
            <p:spPr>
              <a:xfrm>
                <a:off x="7982549" y="2545124"/>
                <a:ext cx="742318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5DB50E-A759-4530-AD76-B29F10F24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49" y="2545124"/>
                <a:ext cx="74231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E968D3-DB9F-4BDB-9E13-DF40733F21F1}"/>
                  </a:ext>
                </a:extLst>
              </p:cNvPr>
              <p:cNvSpPr txBox="1"/>
              <p:nvPr/>
            </p:nvSpPr>
            <p:spPr>
              <a:xfrm>
                <a:off x="8004798" y="3739625"/>
                <a:ext cx="6978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E968D3-DB9F-4BDB-9E13-DF40733F2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798" y="3739625"/>
                <a:ext cx="69782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20011A7-5F11-448F-B064-1D59E125ED25}"/>
              </a:ext>
            </a:extLst>
          </p:cNvPr>
          <p:cNvCxnSpPr>
            <a:cxnSpLocks/>
            <a:stCxn id="49" idx="2"/>
            <a:endCxn id="50" idx="0"/>
          </p:cNvCxnSpPr>
          <p:nvPr/>
        </p:nvCxnSpPr>
        <p:spPr>
          <a:xfrm>
            <a:off x="8353708" y="3068344"/>
            <a:ext cx="0" cy="67128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C50A62-02AA-420F-8747-5DAE31D6C61D}"/>
                  </a:ext>
                </a:extLst>
              </p:cNvPr>
              <p:cNvSpPr txBox="1"/>
              <p:nvPr/>
            </p:nvSpPr>
            <p:spPr>
              <a:xfrm>
                <a:off x="8026888" y="4843777"/>
                <a:ext cx="6536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C50A62-02AA-420F-8747-5DAE31D6C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888" y="4843777"/>
                <a:ext cx="65364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7EE167-AA45-47F2-B2DB-4C2A80724BB5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>
            <a:off x="8353708" y="4262845"/>
            <a:ext cx="0" cy="58093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D008D4-35C7-4E41-8666-33AB3C8787D1}"/>
                  </a:ext>
                </a:extLst>
              </p:cNvPr>
              <p:cNvSpPr txBox="1"/>
              <p:nvPr/>
            </p:nvSpPr>
            <p:spPr>
              <a:xfrm>
                <a:off x="7139000" y="4286798"/>
                <a:ext cx="12597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5D008D4-35C7-4E41-8666-33AB3C878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000" y="4286798"/>
                <a:ext cx="1259704" cy="430887"/>
              </a:xfrm>
              <a:prstGeom prst="rect">
                <a:avLst/>
              </a:prstGeom>
              <a:blipFill>
                <a:blip r:embed="rId17"/>
                <a:stretch>
                  <a:fillRect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C09103-3653-4EF9-A9B1-CCED0543A906}"/>
                  </a:ext>
                </a:extLst>
              </p:cNvPr>
              <p:cNvSpPr txBox="1"/>
              <p:nvPr/>
            </p:nvSpPr>
            <p:spPr>
              <a:xfrm>
                <a:off x="7082311" y="2498957"/>
                <a:ext cx="65594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4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C09103-3653-4EF9-A9B1-CCED0543A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311" y="2498957"/>
                <a:ext cx="655949" cy="61555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886F8B0-D8AC-4025-BE2E-6DD85D84D2CB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4107681" y="2009811"/>
            <a:ext cx="321234" cy="1391860"/>
          </a:xfrm>
          <a:prstGeom prst="bentConnector3">
            <a:avLst>
              <a:gd name="adj1" fmla="val 200466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56DA01B-597D-4B33-9217-20FB516A3C44}"/>
              </a:ext>
            </a:extLst>
          </p:cNvPr>
          <p:cNvCxnSpPr>
            <a:cxnSpLocks/>
            <a:stCxn id="6" idx="0"/>
            <a:endCxn id="43" idx="0"/>
          </p:cNvCxnSpPr>
          <p:nvPr/>
        </p:nvCxnSpPr>
        <p:spPr>
          <a:xfrm rot="5400000" flipH="1" flipV="1">
            <a:off x="4870207" y="1247285"/>
            <a:ext cx="321234" cy="2916913"/>
          </a:xfrm>
          <a:prstGeom prst="bentConnector3">
            <a:avLst>
              <a:gd name="adj1" fmla="val 200465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6508682-31F6-4CCA-9E25-C289F84FA740}"/>
              </a:ext>
            </a:extLst>
          </p:cNvPr>
          <p:cNvCxnSpPr>
            <a:cxnSpLocks/>
            <a:stCxn id="6" idx="0"/>
            <a:endCxn id="49" idx="0"/>
          </p:cNvCxnSpPr>
          <p:nvPr/>
        </p:nvCxnSpPr>
        <p:spPr>
          <a:xfrm rot="5400000" flipH="1" flipV="1">
            <a:off x="5802421" y="315071"/>
            <a:ext cx="321234" cy="4781340"/>
          </a:xfrm>
          <a:prstGeom prst="bentConnector3">
            <a:avLst>
              <a:gd name="adj1" fmla="val 200465"/>
            </a:avLst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ight Brace 76">
            <a:extLst>
              <a:ext uri="{FF2B5EF4-FFF2-40B4-BE49-F238E27FC236}">
                <a16:creationId xmlns:a16="http://schemas.microsoft.com/office/drawing/2014/main" id="{7D5CE686-EBA4-48A3-AEBD-B03358368169}"/>
              </a:ext>
            </a:extLst>
          </p:cNvPr>
          <p:cNvSpPr/>
          <p:nvPr/>
        </p:nvSpPr>
        <p:spPr>
          <a:xfrm rot="5400000">
            <a:off x="6473321" y="3587685"/>
            <a:ext cx="356060" cy="395056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790724C-7119-469D-8464-A21213849072}"/>
              </a:ext>
            </a:extLst>
          </p:cNvPr>
          <p:cNvCxnSpPr>
            <a:cxnSpLocks/>
            <a:stCxn id="77" idx="1"/>
            <a:endCxn id="11" idx="0"/>
          </p:cNvCxnSpPr>
          <p:nvPr/>
        </p:nvCxnSpPr>
        <p:spPr>
          <a:xfrm flipH="1">
            <a:off x="6650695" y="5740996"/>
            <a:ext cx="656" cy="44846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CFBA210-427A-4234-B040-0F406B5B9EA3}"/>
              </a:ext>
            </a:extLst>
          </p:cNvPr>
          <p:cNvSpPr txBox="1"/>
          <p:nvPr/>
        </p:nvSpPr>
        <p:spPr>
          <a:xfrm>
            <a:off x="838200" y="1125417"/>
            <a:ext cx="1513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For each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3A6C44-8633-43A1-8880-BA979F2466CB}"/>
                  </a:ext>
                </a:extLst>
              </p:cNvPr>
              <p:cNvSpPr txBox="1"/>
              <p:nvPr/>
            </p:nvSpPr>
            <p:spPr>
              <a:xfrm>
                <a:off x="2960116" y="1124370"/>
                <a:ext cx="732316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3A6C44-8633-43A1-8880-BA979F246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116" y="1124370"/>
                <a:ext cx="73231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8B2B4AB-F155-4984-8BE7-3AC5B49C11AC}"/>
                  </a:ext>
                </a:extLst>
              </p:cNvPr>
              <p:cNvSpPr txBox="1"/>
              <p:nvPr/>
            </p:nvSpPr>
            <p:spPr>
              <a:xfrm>
                <a:off x="4351940" y="1124370"/>
                <a:ext cx="740587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8B2B4AB-F155-4984-8BE7-3AC5B49C1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940" y="1124370"/>
                <a:ext cx="74058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7D2629-9053-481E-8285-7BF2EA53049C}"/>
                  </a:ext>
                </a:extLst>
              </p:cNvPr>
              <p:cNvSpPr txBox="1"/>
              <p:nvPr/>
            </p:nvSpPr>
            <p:spPr>
              <a:xfrm>
                <a:off x="8170821" y="1124370"/>
                <a:ext cx="856773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87D2629-9053-481E-8285-7BF2EA530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821" y="1124370"/>
                <a:ext cx="85677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28D153-616C-462C-9577-5B44527D361F}"/>
                  </a:ext>
                </a:extLst>
              </p:cNvPr>
              <p:cNvSpPr txBox="1"/>
              <p:nvPr/>
            </p:nvSpPr>
            <p:spPr>
              <a:xfrm>
                <a:off x="6934016" y="1001258"/>
                <a:ext cx="7954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628D153-616C-462C-9577-5B44527D3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016" y="1001258"/>
                <a:ext cx="795411" cy="7694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F72EDA1-B408-4CD2-AA80-A09E1C245DC5}"/>
                  </a:ext>
                </a:extLst>
              </p:cNvPr>
              <p:cNvSpPr txBox="1"/>
              <p:nvPr/>
            </p:nvSpPr>
            <p:spPr>
              <a:xfrm>
                <a:off x="5752035" y="1124369"/>
                <a:ext cx="740587" cy="5232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F72EDA1-B408-4CD2-AA80-A09E1C24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35" y="1124369"/>
                <a:ext cx="74058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E1E390-BEAE-4DA6-BCB9-2D8A6BD63CB4}"/>
                  </a:ext>
                </a:extLst>
              </p:cNvPr>
              <p:cNvSpPr txBox="1"/>
              <p:nvPr/>
            </p:nvSpPr>
            <p:spPr>
              <a:xfrm>
                <a:off x="9297309" y="1124368"/>
                <a:ext cx="23607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2E1E390-BEAE-4DA6-BCB9-2D8A6BD63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309" y="1124368"/>
                <a:ext cx="2360735" cy="523220"/>
              </a:xfrm>
              <a:prstGeom prst="rect">
                <a:avLst/>
              </a:prstGeom>
              <a:blipFill>
                <a:blip r:embed="rId24"/>
                <a:stretch>
                  <a:fillRect l="-516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76A69CD6-A870-4351-A9AC-4F805D9D1B8D}"/>
              </a:ext>
            </a:extLst>
          </p:cNvPr>
          <p:cNvSpPr txBox="1"/>
          <p:nvPr/>
        </p:nvSpPr>
        <p:spPr>
          <a:xfrm>
            <a:off x="6641898" y="5537018"/>
            <a:ext cx="1077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2162939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8C98-DD6B-4B8B-A960-6B4C5C4B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980"/>
            <a:ext cx="10515600" cy="1325563"/>
          </a:xfrm>
        </p:spPr>
        <p:txBody>
          <a:bodyPr/>
          <a:lstStyle/>
          <a:p>
            <a:r>
              <a:rPr lang="en-US"/>
              <a:t>(Cross-)Validation for 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59EA5-558C-4395-BED3-756A5F5BA5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2035"/>
                <a:ext cx="10515600" cy="484492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/>
                  <a:t>Or Even Feature Selection</a:t>
                </a:r>
              </a:p>
              <a:p>
                <a:endParaRPr lang="en-US"/>
              </a:p>
              <a:p>
                <a:r>
                  <a:rPr lang="en-US"/>
                  <a:t>An Example:</a:t>
                </a:r>
              </a:p>
              <a:p>
                <a:pPr lvl="1"/>
                <a:r>
                  <a:rPr lang="en-US" sz="2800"/>
                  <a:t>MNIST Digits Data</a:t>
                </a:r>
              </a:p>
              <a:p>
                <a:pPr lvl="1"/>
                <a:r>
                  <a:rPr lang="en-US" sz="2800"/>
                  <a:t>2 features: Intensity and Symmetry</a:t>
                </a:r>
              </a:p>
              <a:p>
                <a:pPr lvl="1"/>
                <a:r>
                  <a:rPr lang="en-US" sz="2800"/>
                  <a:t>Perceptron Learning Algorithm (Pocket)</a:t>
                </a:r>
              </a:p>
              <a:p>
                <a:pPr lvl="1"/>
                <a:r>
                  <a:rPr lang="en-US" sz="2800"/>
                  <a:t>5</a:t>
                </a:r>
                <a:r>
                  <a:rPr lang="en-US" sz="2800" baseline="30000"/>
                  <a:t>th</a:t>
                </a:r>
                <a:r>
                  <a:rPr lang="en-US" sz="2800"/>
                  <a:t> Order Polynomial Transform</a:t>
                </a:r>
              </a:p>
              <a:p>
                <a:pPr lvl="1"/>
                <a:endParaRPr lang="en-US" sz="2800"/>
              </a:p>
              <a:p>
                <a:r>
                  <a:rPr lang="en-US"/>
                  <a:t>How many / Which features to use?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59EA5-558C-4395-BED3-756A5F5BA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2035"/>
                <a:ext cx="10515600" cy="4844928"/>
              </a:xfrm>
              <a:blipFill>
                <a:blip r:embed="rId2"/>
                <a:stretch>
                  <a:fillRect l="-1043" t="-3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3ADE9-02AD-4E97-AB19-615F2B9B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0CAD8-4E2A-4D35-84DC-D4CFE7634BAA}"/>
                  </a:ext>
                </a:extLst>
              </p:cNvPr>
              <p:cNvSpPr txBox="1"/>
              <p:nvPr/>
            </p:nvSpPr>
            <p:spPr>
              <a:xfrm>
                <a:off x="7815542" y="1797559"/>
                <a:ext cx="2364750" cy="4379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A0CAD8-4E2A-4D35-84DC-D4CFE763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542" y="1797559"/>
                <a:ext cx="2364750" cy="437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855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1FDE-1AE1-41FF-812B-D1C53786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10"/>
            <a:ext cx="10515600" cy="1325563"/>
          </a:xfrm>
        </p:spPr>
        <p:txBody>
          <a:bodyPr/>
          <a:lstStyle/>
          <a:p>
            <a:r>
              <a:rPr lang="en-US"/>
              <a:t>Cross-Validation for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CDDFE-2BA2-413A-8DCD-481B794C0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373"/>
            <a:ext cx="10515600" cy="4811590"/>
          </a:xfrm>
        </p:spPr>
        <p:txBody>
          <a:bodyPr/>
          <a:lstStyle/>
          <a:p>
            <a:r>
              <a:rPr lang="en-US"/>
              <a:t>1s vs. Not 1s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43076-CB88-4762-BE9F-3469973A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F97F4-2A16-4232-80CA-A4022274D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9" y="2075192"/>
            <a:ext cx="4368831" cy="438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FCA3B-4D56-49CF-A558-F4D8B8D7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44" y="2075192"/>
            <a:ext cx="5395209" cy="42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8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0779F8-F25A-49D8-9030-DBA0F70B53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Minimize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20779F8-F25A-49D8-9030-DBA0F70B5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41DF0-9362-4411-80C4-3F17A4BC3F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Constrain the search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with best fit to data (lowest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By adding a penalty for the complexity of the </a:t>
                </a:r>
                <a:r>
                  <a:rPr lang="en-US" i="1" dirty="0"/>
                  <a:t>hypothesis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a measure of the complexity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‘Weight decay’ works well for the linear model</a:t>
                </a:r>
              </a:p>
              <a:p>
                <a:pPr marL="0" indent="0">
                  <a:buNone/>
                </a:pPr>
                <a:r>
                  <a:rPr lang="en-US" dirty="0"/>
                  <a:t>E.g. Sum of squared weights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41DF0-9362-4411-80C4-3F17A4BC3F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3FB37-8152-411D-A5DC-E21ECE3F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5E54E5-9F64-480C-BC01-335EB46882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435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/>
                  <a:t> vs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5E54E5-9F64-480C-BC01-335EB4688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435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FD982-DF53-44AF-9765-C970C77E7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866B3-9126-4824-A8B6-1F97AA407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881" y="1503576"/>
            <a:ext cx="9579219" cy="433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AE779C-D218-470D-956A-2ADCF05A1FC7}"/>
                  </a:ext>
                </a:extLst>
              </p:cNvPr>
              <p:cNvSpPr txBox="1"/>
              <p:nvPr/>
            </p:nvSpPr>
            <p:spPr>
              <a:xfrm>
                <a:off x="2272811" y="980356"/>
                <a:ext cx="30019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sz="2800"/>
                  <a:t> has 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AE779C-D218-470D-956A-2ADCF05A1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811" y="980356"/>
                <a:ext cx="3001912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9357A-214B-460A-A74A-AC2E7D156158}"/>
                  </a:ext>
                </a:extLst>
              </p:cNvPr>
              <p:cNvSpPr txBox="1"/>
              <p:nvPr/>
            </p:nvSpPr>
            <p:spPr>
              <a:xfrm>
                <a:off x="7586296" y="980356"/>
                <a:ext cx="29220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800"/>
                  <a:t> has 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sub>
                    </m:sSub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49357A-214B-460A-A74A-AC2E7D156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96" y="980356"/>
                <a:ext cx="2922018" cy="523220"/>
              </a:xfrm>
              <a:prstGeom prst="rect">
                <a:avLst/>
              </a:prstGeom>
              <a:blipFill>
                <a:blip r:embed="rId6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4AE41-0485-4DCE-BC3A-26687B08A4F6}"/>
                  </a:ext>
                </a:extLst>
              </p:cNvPr>
              <p:cNvSpPr txBox="1"/>
              <p:nvPr/>
            </p:nvSpPr>
            <p:spPr>
              <a:xfrm>
                <a:off x="2620108" y="5886423"/>
                <a:ext cx="1476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=0%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4AE41-0485-4DCE-BC3A-26687B08A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108" y="5886423"/>
                <a:ext cx="147675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8FC26-57A3-4D1C-963A-89A854EC16E5}"/>
                  </a:ext>
                </a:extLst>
              </p:cNvPr>
              <p:cNvSpPr txBox="1"/>
              <p:nvPr/>
            </p:nvSpPr>
            <p:spPr>
              <a:xfrm>
                <a:off x="8095141" y="5886423"/>
                <a:ext cx="14767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=0.8%</m:t>
                      </m:r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8FC26-57A3-4D1C-963A-89A854EC1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141" y="5886423"/>
                <a:ext cx="1476751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626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C410-111D-48FD-AF7B-540C3058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Learning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D62F-B7C4-447A-B486-1D8B02E8F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Occam’s Razor: Select a Model Carefully</a:t>
            </a:r>
          </a:p>
          <a:p>
            <a:endParaRPr lang="en-US" dirty="0"/>
          </a:p>
          <a:p>
            <a:r>
              <a:rPr lang="en-US" dirty="0"/>
              <a:t>Sampling Bias: Generate Data Carefully</a:t>
            </a:r>
          </a:p>
          <a:p>
            <a:endParaRPr lang="en-US" dirty="0"/>
          </a:p>
          <a:p>
            <a:r>
              <a:rPr lang="en-US" dirty="0"/>
              <a:t>Data Snooping: Handle Data Carefully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95118-23F1-43DD-83CE-FE05ADA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06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5F294-A75D-875D-7695-96B39ADC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 descr="15 Occam's Razor Examples (2025)">
            <a:extLst>
              <a:ext uri="{FF2B5EF4-FFF2-40B4-BE49-F238E27FC236}">
                <a16:creationId xmlns:a16="http://schemas.microsoft.com/office/drawing/2014/main" id="{B71272E7-B60A-5ECD-9E65-94BB9EF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74" y="36968"/>
            <a:ext cx="9595052" cy="678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10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5279-B9F2-4FDD-A803-CCED9794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P1: Occam’s Razor (and similar principles)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920C-95DE-4AD8-9921-908BB098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Occam: “entities should not be multiplied without necessity”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Reinterpreted (heavily):</a:t>
            </a:r>
          </a:p>
          <a:p>
            <a:pPr marL="0" indent="0">
              <a:buNone/>
            </a:pPr>
            <a:r>
              <a:rPr lang="en-US"/>
              <a:t>“an explanation of the data should be made </a:t>
            </a:r>
          </a:p>
          <a:p>
            <a:pPr marL="0" indent="0">
              <a:buNone/>
            </a:pPr>
            <a:r>
              <a:rPr lang="en-US" i="1"/>
              <a:t>as simple as possible, but no simpler</a:t>
            </a:r>
            <a:r>
              <a:rPr lang="en-US"/>
              <a:t>”</a:t>
            </a:r>
          </a:p>
          <a:p>
            <a:pPr marL="0" indent="0">
              <a:buNone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For credibility: Einstein, probably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 </a:t>
            </a:r>
            <a:r>
              <a:rPr lang="en-US" i="1"/>
              <a:t>simplest</a:t>
            </a:r>
            <a:r>
              <a:rPr lang="en-US"/>
              <a:t> model that fits the data is the most </a:t>
            </a:r>
            <a:r>
              <a:rPr lang="en-US" i="1"/>
              <a:t>plausible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9E983-0551-4E3D-B8D0-4ED86D5A7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9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1B71-B3C8-4D8F-8FF8-628C92FD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9B625-87E8-4EA0-9B22-F1F89BE09B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05525"/>
                <a:ext cx="4850423" cy="39714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Simplicity of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Low order polynomial</a:t>
                </a:r>
              </a:p>
              <a:p>
                <a:r>
                  <a:rPr lang="en-US"/>
                  <a:t>Hypothesis with small weights</a:t>
                </a:r>
              </a:p>
              <a:p>
                <a:r>
                  <a:rPr lang="en-US"/>
                  <a:t>Easily described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9B625-87E8-4EA0-9B22-F1F89BE09B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05525"/>
                <a:ext cx="4850423" cy="3971438"/>
              </a:xfrm>
              <a:blipFill>
                <a:blip r:embed="rId3"/>
                <a:stretch>
                  <a:fillRect l="-2642" t="-2611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B56F5-A1BD-4ABC-85D5-5B1532FB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C990B09-81A8-41FB-8EF6-6004B9769F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1877" y="2205524"/>
                <a:ext cx="5695950" cy="3836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/>
                  <a:t>Simplicity of a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Small number of hypotheses</a:t>
                </a:r>
              </a:p>
              <a:p>
                <a:r>
                  <a:rPr lang="en-US"/>
                  <a:t>Low entropy set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C990B09-81A8-41FB-8EF6-6004B9769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877" y="2205524"/>
                <a:ext cx="5695950" cy="3836501"/>
              </a:xfrm>
              <a:prstGeom prst="rect">
                <a:avLst/>
              </a:prstGeom>
              <a:blipFill>
                <a:blip r:embed="rId4"/>
                <a:stretch>
                  <a:fillRect l="-2141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882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F895-6BFF-43CE-8C53-0C435139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a simpler hypothesis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A6C05-0EF4-4C07-93F4-AE6DA5F78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It is more surprising (more significant) when you fit the data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Start with a simple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(as opposed to a more complex hypothesis set)</a:t>
                </a:r>
              </a:p>
              <a:p>
                <a:pPr marL="0" indent="0">
                  <a:buNone/>
                </a:pPr>
                <a:r>
                  <a:rPr lang="en-US"/>
                  <a:t>You should expect to fail (often)</a:t>
                </a:r>
              </a:p>
              <a:p>
                <a:pPr marL="0" indent="0">
                  <a:buNone/>
                </a:pPr>
                <a:r>
                  <a:rPr lang="en-US"/>
                  <a:t>If you succeed in fitting the data, it is all the more significant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A6C05-0EF4-4C07-93F4-AE6DA5F78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D578-F6E4-4993-8EF7-2BA79DA9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14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AE4F-5C0D-48BB-9C8D-62926188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2"/>
            <a:ext cx="10515600" cy="1325563"/>
          </a:xfrm>
        </p:spPr>
        <p:txBody>
          <a:bodyPr/>
          <a:lstStyle/>
          <a:p>
            <a:r>
              <a:rPr lang="en-US"/>
              <a:t>A Scientific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9199-3EEE-4DB9-B3A8-3167613E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7D4C7-9155-4173-9C65-2700D9B3C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9" y="1105166"/>
            <a:ext cx="3412033" cy="4220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DDE3C-87FA-4C5E-850B-D21A4026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1" y="1105167"/>
            <a:ext cx="3609474" cy="4220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99F45-F184-40EF-BE05-66032667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246" y="1105167"/>
            <a:ext cx="3450179" cy="4220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959F6E-77AC-40A5-9B53-D6F49CAD9679}"/>
                  </a:ext>
                </a:extLst>
              </p:cNvPr>
              <p:cNvSpPr txBox="1"/>
              <p:nvPr/>
            </p:nvSpPr>
            <p:spPr>
              <a:xfrm>
                <a:off x="1005370" y="5651696"/>
                <a:ext cx="101712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Who provides most evidence for the hypothesis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/>
                  <a:t> is linear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959F6E-77AC-40A5-9B53-D6F49CAD9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70" y="5651696"/>
                <a:ext cx="10171236" cy="523220"/>
              </a:xfrm>
              <a:prstGeom prst="rect">
                <a:avLst/>
              </a:prstGeom>
              <a:blipFill>
                <a:blip r:embed="rId5"/>
                <a:stretch>
                  <a:fillRect l="-125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0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5ED98-38E0-48E2-B197-DCA52124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72"/>
            <a:ext cx="10515600" cy="1325563"/>
          </a:xfrm>
        </p:spPr>
        <p:txBody>
          <a:bodyPr/>
          <a:lstStyle/>
          <a:p>
            <a:r>
              <a:rPr lang="en-US"/>
              <a:t>Scientist 2 vs. Scientist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51F7C-4BC5-4412-B6B7-DD01367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F7F3E-AF6F-49F0-9EF3-5920A4EB2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1" y="1105167"/>
            <a:ext cx="3609474" cy="4220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939E0-A18F-423D-AC9F-8F88F517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246" y="1105167"/>
            <a:ext cx="3450179" cy="4220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ECCF48-89C7-4615-B325-849899DE7CC1}"/>
              </a:ext>
            </a:extLst>
          </p:cNvPr>
          <p:cNvSpPr txBox="1"/>
          <p:nvPr/>
        </p:nvSpPr>
        <p:spPr>
          <a:xfrm flipH="1">
            <a:off x="4989634" y="5314019"/>
            <a:ext cx="2439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very convincing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21A45-EB3E-41B3-9F7A-2907A0C990C1}"/>
              </a:ext>
            </a:extLst>
          </p:cNvPr>
          <p:cNvSpPr txBox="1"/>
          <p:nvPr/>
        </p:nvSpPr>
        <p:spPr>
          <a:xfrm flipH="1">
            <a:off x="8436218" y="5325475"/>
            <a:ext cx="3499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somewhat convincing?</a:t>
            </a:r>
          </a:p>
        </p:txBody>
      </p:sp>
    </p:spTree>
    <p:extLst>
      <p:ext uri="{BB962C8B-B14F-4D97-AF65-F5344CB8AC3E}">
        <p14:creationId xmlns:p14="http://schemas.microsoft.com/office/powerpoint/2010/main" val="365612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AE4F-5C0D-48BB-9C8D-62926188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2"/>
            <a:ext cx="10515600" cy="1325563"/>
          </a:xfrm>
        </p:spPr>
        <p:txBody>
          <a:bodyPr/>
          <a:lstStyle/>
          <a:p>
            <a:r>
              <a:rPr lang="en-US"/>
              <a:t>Scientist 1 vs. Scientist 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9199-3EEE-4DB9-B3A8-3167613E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7D4C7-9155-4173-9C65-2700D9B3C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9" y="1105166"/>
            <a:ext cx="3412033" cy="4220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99F45-F184-40EF-BE05-66032667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246" y="1105167"/>
            <a:ext cx="3450179" cy="4220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34ED5B-5A39-40EE-9239-16AD9857DC15}"/>
              </a:ext>
            </a:extLst>
          </p:cNvPr>
          <p:cNvSpPr txBox="1"/>
          <p:nvPr/>
        </p:nvSpPr>
        <p:spPr>
          <a:xfrm flipH="1">
            <a:off x="8739463" y="5317692"/>
            <a:ext cx="253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some evidence?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9B4DDC-225A-4148-8EA7-1A6EBDC5E7F8}"/>
              </a:ext>
            </a:extLst>
          </p:cNvPr>
          <p:cNvSpPr txBox="1"/>
          <p:nvPr/>
        </p:nvSpPr>
        <p:spPr>
          <a:xfrm flipH="1">
            <a:off x="1135010" y="5317692"/>
            <a:ext cx="1982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no evidence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5DBBC9D-747A-4665-88AE-AF6AA61E376E}"/>
              </a:ext>
            </a:extLst>
          </p:cNvPr>
          <p:cNvSpPr/>
          <p:nvPr/>
        </p:nvSpPr>
        <p:spPr>
          <a:xfrm>
            <a:off x="1374177" y="3048000"/>
            <a:ext cx="2162471" cy="1504648"/>
          </a:xfrm>
          <a:custGeom>
            <a:avLst/>
            <a:gdLst>
              <a:gd name="connsiteX0" fmla="*/ 72413 w 2162471"/>
              <a:gd name="connsiteY0" fmla="*/ 1504648 h 1504648"/>
              <a:gd name="connsiteX1" fmla="*/ 38547 w 2162471"/>
              <a:gd name="connsiteY1" fmla="*/ 687010 h 1504648"/>
              <a:gd name="connsiteX2" fmla="*/ 541709 w 2162471"/>
              <a:gd name="connsiteY2" fmla="*/ 1151467 h 1504648"/>
              <a:gd name="connsiteX3" fmla="*/ 744909 w 2162471"/>
              <a:gd name="connsiteY3" fmla="*/ 1291771 h 1504648"/>
              <a:gd name="connsiteX4" fmla="*/ 875537 w 2162471"/>
              <a:gd name="connsiteY4" fmla="*/ 420914 h 1504648"/>
              <a:gd name="connsiteX5" fmla="*/ 1499652 w 2162471"/>
              <a:gd name="connsiteY5" fmla="*/ 232229 h 1504648"/>
              <a:gd name="connsiteX6" fmla="*/ 2162471 w 2162471"/>
              <a:gd name="connsiteY6" fmla="*/ 0 h 150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2471" h="1504648">
                <a:moveTo>
                  <a:pt x="72413" y="1504648"/>
                </a:moveTo>
                <a:cubicBezTo>
                  <a:pt x="16372" y="1125260"/>
                  <a:pt x="-39669" y="745873"/>
                  <a:pt x="38547" y="687010"/>
                </a:cubicBezTo>
                <a:cubicBezTo>
                  <a:pt x="116763" y="628147"/>
                  <a:pt x="423982" y="1050674"/>
                  <a:pt x="541709" y="1151467"/>
                </a:cubicBezTo>
                <a:cubicBezTo>
                  <a:pt x="659436" y="1252260"/>
                  <a:pt x="689271" y="1413530"/>
                  <a:pt x="744909" y="1291771"/>
                </a:cubicBezTo>
                <a:cubicBezTo>
                  <a:pt x="800547" y="1170012"/>
                  <a:pt x="749747" y="597504"/>
                  <a:pt x="875537" y="420914"/>
                </a:cubicBezTo>
                <a:cubicBezTo>
                  <a:pt x="1001327" y="244324"/>
                  <a:pt x="1285163" y="302381"/>
                  <a:pt x="1499652" y="232229"/>
                </a:cubicBezTo>
                <a:cubicBezTo>
                  <a:pt x="1714141" y="162077"/>
                  <a:pt x="1938306" y="81038"/>
                  <a:pt x="2162471" y="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2F341D8-EA2B-4132-BC6D-73533F819F9B}"/>
              </a:ext>
            </a:extLst>
          </p:cNvPr>
          <p:cNvSpPr/>
          <p:nvPr/>
        </p:nvSpPr>
        <p:spPr>
          <a:xfrm rot="21153155">
            <a:off x="3423426" y="1727468"/>
            <a:ext cx="532190" cy="1301447"/>
          </a:xfrm>
          <a:custGeom>
            <a:avLst/>
            <a:gdLst>
              <a:gd name="connsiteX0" fmla="*/ 0 w 532190"/>
              <a:gd name="connsiteY0" fmla="*/ 1301447 h 1301447"/>
              <a:gd name="connsiteX1" fmla="*/ 362857 w 532190"/>
              <a:gd name="connsiteY1" fmla="*/ 1040190 h 1301447"/>
              <a:gd name="connsiteX2" fmla="*/ 532190 w 532190"/>
              <a:gd name="connsiteY2" fmla="*/ 0 h 130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190" h="1301447">
                <a:moveTo>
                  <a:pt x="0" y="1301447"/>
                </a:moveTo>
                <a:cubicBezTo>
                  <a:pt x="137079" y="1279272"/>
                  <a:pt x="274159" y="1257098"/>
                  <a:pt x="362857" y="1040190"/>
                </a:cubicBezTo>
                <a:cubicBezTo>
                  <a:pt x="451555" y="823282"/>
                  <a:pt x="491872" y="411641"/>
                  <a:pt x="532190" y="0"/>
                </a:cubicBezTo>
              </a:path>
            </a:pathLst>
          </a:custGeom>
          <a:noFill/>
          <a:ln w="952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7AE4F-5C0D-48BB-9C8D-62926188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2"/>
            <a:ext cx="10515600" cy="1325563"/>
          </a:xfrm>
        </p:spPr>
        <p:txBody>
          <a:bodyPr/>
          <a:lstStyle/>
          <a:p>
            <a:r>
              <a:rPr lang="en-US"/>
              <a:t>Axiom of Non-Falsifiability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39199-3EEE-4DB9-B3A8-3167613E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7D4C7-9155-4173-9C65-2700D9B3C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99" y="1743795"/>
            <a:ext cx="3412033" cy="4220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DDE3C-87FA-4C5E-850B-D21A4026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1" y="1743796"/>
            <a:ext cx="3609474" cy="4220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99F45-F184-40EF-BE05-660326677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246" y="1743796"/>
            <a:ext cx="3450179" cy="4220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959F6E-77AC-40A5-9B53-D6F49CAD9679}"/>
              </a:ext>
            </a:extLst>
          </p:cNvPr>
          <p:cNvSpPr txBox="1"/>
          <p:nvPr/>
        </p:nvSpPr>
        <p:spPr>
          <a:xfrm>
            <a:off x="739275" y="1130190"/>
            <a:ext cx="10348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It must be possible to Falsify the Hypothesis Through Your Experiment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C1FA8-7430-4043-B8F6-B93722B60B25}"/>
              </a:ext>
            </a:extLst>
          </p:cNvPr>
          <p:cNvSpPr txBox="1"/>
          <p:nvPr/>
        </p:nvSpPr>
        <p:spPr>
          <a:xfrm>
            <a:off x="1611086" y="2730788"/>
            <a:ext cx="1436612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800">
                <a:solidFill>
                  <a:srgbClr val="FF2500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46D6F-FC22-42CC-B47F-39CA9D32A4E0}"/>
              </a:ext>
            </a:extLst>
          </p:cNvPr>
          <p:cNvSpPr txBox="1"/>
          <p:nvPr/>
        </p:nvSpPr>
        <p:spPr>
          <a:xfrm>
            <a:off x="4850016" y="5964103"/>
            <a:ext cx="2481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0000FF"/>
                </a:solidFill>
              </a:rPr>
              <a:t>Very Significant</a:t>
            </a:r>
          </a:p>
        </p:txBody>
      </p:sp>
    </p:spTree>
    <p:extLst>
      <p:ext uri="{BB962C8B-B14F-4D97-AF65-F5344CB8AC3E}">
        <p14:creationId xmlns:p14="http://schemas.microsoft.com/office/powerpoint/2010/main" val="290886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45D6-6218-4EB2-9AD8-52E5B5BB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063"/>
            <a:ext cx="10515600" cy="1325563"/>
          </a:xfrm>
        </p:spPr>
        <p:txBody>
          <a:bodyPr/>
          <a:lstStyle/>
          <a:p>
            <a:r>
              <a:rPr lang="en-US"/>
              <a:t>Constraining the Model: Prefer small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9F77C7-665F-4FD4-89CD-25FE23B07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51072"/>
                <a:ext cx="10515600" cy="101182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 data points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9F77C7-665F-4FD4-89CD-25FE23B07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51072"/>
                <a:ext cx="10515600" cy="1011829"/>
              </a:xfrm>
              <a:blipFill>
                <a:blip r:embed="rId2"/>
                <a:stretch>
                  <a:fillRect b="-15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12D01-0BD3-469B-A9F7-823262D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8F93D-BE1D-4D85-92CC-EB4BA838E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9" y="1598974"/>
            <a:ext cx="5005818" cy="4052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7B5B84-E448-48B5-8155-AD857B5B9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770" y="1598974"/>
            <a:ext cx="4879946" cy="4052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FB0174-BED2-4E41-A6C2-A755BCBEE88C}"/>
              </a:ext>
            </a:extLst>
          </p:cNvPr>
          <p:cNvSpPr txBox="1"/>
          <p:nvPr/>
        </p:nvSpPr>
        <p:spPr>
          <a:xfrm>
            <a:off x="7597358" y="1395113"/>
            <a:ext cx="3119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With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298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B8FB7E-3822-433A-9547-4B5E11EF081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Falsification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DB8FB7E-3822-433A-9547-4B5E11EF08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DE5-CD6F-44A4-B09A-8BD70D07E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can shatter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/>
                  <a:t>, i.e., </a:t>
                </a:r>
              </a:p>
              <a:p>
                <a:pPr marL="0" indent="0">
                  <a:buNone/>
                </a:pPr>
                <a:r>
                  <a:rPr lang="en-US"/>
                  <a:t>if it can implement all possible dichotomies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Then it is not surprising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can fit the data perfectly</a:t>
                </a:r>
              </a:p>
              <a:p>
                <a:endParaRPr lang="en-US"/>
              </a:p>
              <a:p>
                <a:r>
                  <a:rPr lang="en-US"/>
                  <a:t>Cannot falsify the claim: 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is a good set of hypotheses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’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47DE5-CD6F-44A4-B09A-8BD70D07E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04D6B-A714-490E-A8FD-77D8609D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20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86263-EE53-49B4-A7BF-04EB4B1CE4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5814"/>
                <a:ext cx="10515600" cy="1325563"/>
              </a:xfrm>
            </p:spPr>
            <p:txBody>
              <a:bodyPr/>
              <a:lstStyle/>
              <a:p>
                <a:r>
                  <a:rPr lang="en-US"/>
                  <a:t>Falsification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586263-EE53-49B4-A7BF-04EB4B1CE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5814"/>
                <a:ext cx="10515600" cy="1325563"/>
              </a:xfrm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BBFE7-4A04-40D8-AAC7-BF68F82705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705" y="1224038"/>
                <a:ext cx="11509827" cy="4952925"/>
              </a:xfrm>
            </p:spPr>
            <p:txBody>
              <a:bodyPr>
                <a:noAutofit/>
              </a:bodyPr>
              <a:lstStyle/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doesn’t shatter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and number of dichotomies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can implement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and the target values are uniformly distributed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falsification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fits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/>
                  <a:t> well, it is significant</a:t>
                </a:r>
              </a:p>
              <a:p>
                <a:pPr marL="0" indent="0">
                  <a:buNone/>
                </a:pPr>
                <a:r>
                  <a:rPr lang="en-US"/>
                  <a:t>Because it was possible to falsify the claim that </a:t>
                </a:r>
              </a:p>
              <a:p>
                <a:pPr marL="0" indent="0">
                  <a:buNone/>
                </a:pPr>
                <a:r>
                  <a:rPr lang="en-US"/>
                  <a:t>‘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is a good set of hypotheses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’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 data must have a chance to ‘win’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BBFE7-4A04-40D8-AAC7-BF68F82705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705" y="1224038"/>
                <a:ext cx="11509827" cy="4952925"/>
              </a:xfrm>
              <a:blipFill>
                <a:blip r:embed="rId3"/>
                <a:stretch>
                  <a:fillRect l="-1112" t="-2094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B2C5-837F-4E72-8D00-93376A14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5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673C-CBB0-41CC-811F-06E881F9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Goes Beyond Occam’s Razor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C5CF1-2BB9-4895-8729-5D0A0D6E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u="none" strike="noStrike" baseline="0"/>
              <a:t>We may opt for ‘a simpler fit than possible’, </a:t>
            </a:r>
          </a:p>
          <a:p>
            <a:pPr marL="0" indent="0" algn="l">
              <a:buNone/>
            </a:pPr>
            <a:r>
              <a:rPr lang="en-US" b="0" i="0" u="none" strike="noStrike" baseline="0"/>
              <a:t>namely an imperfect fit of the data using a simple model </a:t>
            </a:r>
          </a:p>
          <a:p>
            <a:pPr marL="0" indent="0" algn="l">
              <a:buNone/>
            </a:pPr>
            <a:r>
              <a:rPr lang="en-US" b="0" i="0" u="none" strike="noStrike" baseline="0"/>
              <a:t>over a perfect fit using a more complex one. </a:t>
            </a:r>
          </a:p>
          <a:p>
            <a:pPr marL="0" indent="0" algn="l">
              <a:buNone/>
            </a:pPr>
            <a:endParaRPr lang="en-US" b="0" i="0" u="none" strike="noStrike" baseline="0"/>
          </a:p>
          <a:p>
            <a:pPr marL="0" indent="0" algn="l">
              <a:buNone/>
            </a:pPr>
            <a:r>
              <a:rPr lang="en-US" b="0" i="0" u="none" strike="noStrike" baseline="0"/>
              <a:t>The reason is that the price we pay for a perfect fit in terms of the penalty for model complexity may be too much in comparison to the benefit of the better fit.</a:t>
            </a:r>
          </a:p>
          <a:p>
            <a:pPr marL="0" indent="0" algn="l">
              <a:buNone/>
            </a:pPr>
            <a:r>
              <a:rPr lang="en-US"/>
              <a:t>- LFD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768A4-8CF4-46BD-BE72-452DE692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79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EF62-704B-4FF0-9AC9-6C16D2DF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P2: Sampling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83061-F25E-438A-BBF4-5EBBED5D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53</a:t>
            </a:fld>
            <a:endParaRPr lang="en-US"/>
          </a:p>
        </p:txBody>
      </p:sp>
      <p:pic>
        <p:nvPicPr>
          <p:cNvPr id="1026" name="Picture 2" descr="Truman, Harry S., &amp; Thomas Dewey] | Dewey Defeats Truman? | Fine Books and  Manuscripts | 2021 | Sotheby's">
            <a:extLst>
              <a:ext uri="{FF2B5EF4-FFF2-40B4-BE49-F238E27FC236}">
                <a16:creationId xmlns:a16="http://schemas.microsoft.com/office/drawing/2014/main" id="{66E22AA7-C51A-4BF5-A9F3-44A6F598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483099"/>
            <a:ext cx="6232960" cy="44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6095A-0082-402C-B4FA-508818F96D3E}"/>
              </a:ext>
            </a:extLst>
          </p:cNvPr>
          <p:cNvSpPr txBox="1"/>
          <p:nvPr/>
        </p:nvSpPr>
        <p:spPr>
          <a:xfrm flipH="1">
            <a:off x="7127094" y="1483099"/>
            <a:ext cx="4929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Randomly Pick People from the Phonebook</a:t>
            </a:r>
          </a:p>
          <a:p>
            <a:endParaRPr lang="en-US" sz="2800"/>
          </a:p>
          <a:p>
            <a:r>
              <a:rPr lang="en-US" sz="2800"/>
              <a:t>Whom did they Vote For?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C03FD-488F-47A8-9761-AFE066F34FA7}"/>
              </a:ext>
            </a:extLst>
          </p:cNvPr>
          <p:cNvSpPr txBox="1"/>
          <p:nvPr/>
        </p:nvSpPr>
        <p:spPr>
          <a:xfrm>
            <a:off x="4119494" y="2372601"/>
            <a:ext cx="665382" cy="369332"/>
          </a:xfrm>
          <a:prstGeom prst="rect">
            <a:avLst/>
          </a:prstGeom>
          <a:solidFill>
            <a:srgbClr val="C8B99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1948</a:t>
            </a:r>
          </a:p>
        </p:txBody>
      </p:sp>
    </p:spTree>
    <p:extLst>
      <p:ext uri="{BB962C8B-B14F-4D97-AF65-F5344CB8AC3E}">
        <p14:creationId xmlns:p14="http://schemas.microsoft.com/office/powerpoint/2010/main" val="3452991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653D-BE06-457E-88D8-FA4D7F364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25"/>
            <a:ext cx="10515600" cy="1325563"/>
          </a:xfrm>
        </p:spPr>
        <p:txBody>
          <a:bodyPr/>
          <a:lstStyle/>
          <a:p>
            <a:r>
              <a:rPr lang="en-US"/>
              <a:t>Sampling Bias in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B2657-6D2D-4D56-BC74-4B1BC10A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54</a:t>
            </a:fld>
            <a:endParaRPr lang="en-US"/>
          </a:p>
        </p:txBody>
      </p:sp>
      <p:pic>
        <p:nvPicPr>
          <p:cNvPr id="2050" name="Picture 2" descr="Dewey defeats Truman: The most famous wrong call in electoral history -  Chicago Tribune">
            <a:extLst>
              <a:ext uri="{FF2B5EF4-FFF2-40B4-BE49-F238E27FC236}">
                <a16:creationId xmlns:a16="http://schemas.microsoft.com/office/drawing/2014/main" id="{2628C96D-157E-4A19-93D0-E3B08E697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92" y="1228272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056F0A-F80D-47C2-B811-71B488A2A5FB}"/>
              </a:ext>
            </a:extLst>
          </p:cNvPr>
          <p:cNvSpPr txBox="1"/>
          <p:nvPr/>
        </p:nvSpPr>
        <p:spPr>
          <a:xfrm>
            <a:off x="1756230" y="1920724"/>
            <a:ext cx="1326838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Truman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DD8F0-8F41-4666-B457-F002F50F3AC5}"/>
              </a:ext>
            </a:extLst>
          </p:cNvPr>
          <p:cNvSpPr txBox="1"/>
          <p:nvPr/>
        </p:nvSpPr>
        <p:spPr>
          <a:xfrm>
            <a:off x="252792" y="5617084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i="0" u="none" strike="noStrike" baseline="0"/>
              <a:t>If the data is sampled in a biased way, </a:t>
            </a:r>
          </a:p>
          <a:p>
            <a:pPr algn="l"/>
            <a:r>
              <a:rPr lang="en-US" sz="2800" b="0" i="0" u="none" strike="noStrike" baseline="0"/>
              <a:t>learning will produce a similarly biased outcome.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7378F-52ED-4757-9709-7219869D61FA}"/>
              </a:ext>
            </a:extLst>
          </p:cNvPr>
          <p:cNvSpPr txBox="1"/>
          <p:nvPr/>
        </p:nvSpPr>
        <p:spPr>
          <a:xfrm>
            <a:off x="7918745" y="2611967"/>
            <a:ext cx="4217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Ensure that the training and test distributions are the same</a:t>
            </a:r>
          </a:p>
        </p:txBody>
      </p:sp>
    </p:spTree>
    <p:extLst>
      <p:ext uri="{BB962C8B-B14F-4D97-AF65-F5344CB8AC3E}">
        <p14:creationId xmlns:p14="http://schemas.microsoft.com/office/powerpoint/2010/main" val="8786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DCE8-72A6-40F1-A5FE-908CCDFF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2B435-8F6C-4347-900C-168D8AE70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  <a:p>
            <a:pPr marL="0" indent="0">
              <a:buNone/>
            </a:pPr>
            <a:r>
              <a:rPr lang="en-US" dirty="0"/>
              <a:t>Carefully curated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GRE: A test that fails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4FDD9-61DF-4744-82CD-2AABDD66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9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8C5D-B952-461C-9DBD-6AAFFBE5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Snooping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3E23D-9B6D-45B1-9777-B725662CD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If a dataset has affected </a:t>
                </a:r>
                <a:r>
                  <a:rPr lang="en-US" i="1"/>
                  <a:t>any</a:t>
                </a:r>
                <a:r>
                  <a:rPr lang="en-US"/>
                  <a:t> step in the learning process,</a:t>
                </a:r>
              </a:p>
              <a:p>
                <a:pPr marL="0" indent="0">
                  <a:buNone/>
                </a:pPr>
                <a:r>
                  <a:rPr lang="en-US"/>
                  <a:t>it cannot be fully trusted in assessing the outcome.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/>
                  <a:t> using data that has not affected any aspect of the learning process</a:t>
                </a:r>
              </a:p>
              <a:p>
                <a:endParaRPr lang="en-US"/>
              </a:p>
              <a:p>
                <a:r>
                  <a:rPr lang="en-US"/>
                  <a:t>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/>
                  <a:t> before looking at the data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D3E23D-9B6D-45B1-9777-B725662CD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1CD32-617D-4EFD-984B-291CC3AF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35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F80B-8938-4B9E-924E-2E34F6B8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‘85’s S&amp;P 500 Stocks Actually Performed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4BBA-CE27-47F2-9E9A-E0C99E82B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720" y="1825625"/>
            <a:ext cx="4714240" cy="4351338"/>
          </a:xfrm>
        </p:spPr>
        <p:txBody>
          <a:bodyPr>
            <a:normAutofit/>
          </a:bodyPr>
          <a:lstStyle/>
          <a:p>
            <a:r>
              <a:rPr lang="en-US"/>
              <a:t>Why?</a:t>
            </a:r>
          </a:p>
          <a:p>
            <a:endParaRPr lang="en-US"/>
          </a:p>
          <a:p>
            <a:r>
              <a:rPr lang="en-US"/>
              <a:t>Choosing stocks based on the test set (future performance)</a:t>
            </a:r>
          </a:p>
          <a:p>
            <a:endParaRPr lang="en-US"/>
          </a:p>
          <a:p>
            <a:r>
              <a:rPr lang="en-US"/>
              <a:t>The same data is being used to:</a:t>
            </a:r>
          </a:p>
          <a:p>
            <a:pPr lvl="1"/>
            <a:r>
              <a:rPr lang="en-US" sz="2800"/>
              <a:t>Pick stocks</a:t>
            </a:r>
          </a:p>
          <a:p>
            <a:pPr lvl="1"/>
            <a:r>
              <a:rPr lang="en-US" sz="2800"/>
              <a:t>Evaluate their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9A9F-AEA7-48BC-997F-CF845262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9B157-88B9-4C4F-A78B-99479BD3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" y="1828851"/>
            <a:ext cx="7150454" cy="43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0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548D-E026-43F5-9F90-59211480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US"/>
              <a:t>Data Snooping Can Be Subtle. Watch Out!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4D413-65E8-4B4E-8A26-59ECF5613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446" y="1279281"/>
                <a:ext cx="11526716" cy="54421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/>
                  <a:t>The data looks linear, so I will use a linear model.</a:t>
                </a:r>
              </a:p>
              <a:p>
                <a:pPr marL="0" indent="0">
                  <a:buNone/>
                </a:pPr>
                <a:r>
                  <a:rPr lang="en-US" sz="2400"/>
                  <a:t>What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𝑉𝐶</m:t>
                        </m:r>
                      </m:sub>
                    </m:sSub>
                  </m:oMath>
                </a14:m>
                <a:r>
                  <a:rPr lang="en-US" sz="2400"/>
                  <a:t> of the hypothesis set from which you chose the linear model?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r>
                  <a:rPr lang="en-US" sz="2400"/>
                  <a:t>Try different models until one works?</a:t>
                </a:r>
              </a:p>
              <a:p>
                <a:pPr marL="0" indent="0">
                  <a:buNone/>
                </a:pPr>
                <a:r>
                  <a:rPr lang="en-US" sz="2400"/>
                  <a:t>If you torture the data enough, it will confess.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r>
                  <a:rPr lang="en-US" sz="2400"/>
                  <a:t>Linear worked well, so I’m done!</a:t>
                </a:r>
              </a:p>
              <a:p>
                <a:pPr marL="0" indent="0">
                  <a:buNone/>
                </a:pPr>
                <a:r>
                  <a:rPr lang="en-US" sz="2400"/>
                  <a:t>Would you have done things differently if you hadn’t seen the data?</a:t>
                </a:r>
              </a:p>
              <a:p>
                <a:pPr marL="0" indent="0">
                  <a:buNone/>
                </a:pPr>
                <a:endParaRPr lang="en-US" sz="2400"/>
              </a:p>
              <a:p>
                <a:r>
                  <a:rPr lang="en-US" sz="2400"/>
                  <a:t>Literature survey of things others have tried. I will improve upon it.</a:t>
                </a:r>
              </a:p>
              <a:p>
                <a:endParaRPr lang="en-US" sz="2400"/>
              </a:p>
              <a:p>
                <a:r>
                  <a:rPr lang="en-US" sz="2400"/>
                  <a:t>Input normalization: normalize all data together and set aside a portion as test set.</a:t>
                </a:r>
              </a:p>
              <a:p>
                <a:pPr marL="0" indent="0">
                  <a:buNone/>
                </a:pPr>
                <a:r>
                  <a:rPr lang="en-US" sz="2400"/>
                  <a:t>Would the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/>
                  <a:t> change if the test set were to change?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74D413-65E8-4B4E-8A26-59ECF5613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446" y="1279281"/>
                <a:ext cx="11526716" cy="5442194"/>
              </a:xfrm>
              <a:blipFill>
                <a:blip r:embed="rId2"/>
                <a:stretch>
                  <a:fillRect l="-793" t="-2128" b="-2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44FF5-DB40-43EF-B245-22B4326C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6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B606-04FF-4292-A7CA-254C7BE1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29" y="365125"/>
            <a:ext cx="11025554" cy="1325563"/>
          </a:xfrm>
        </p:spPr>
        <p:txBody>
          <a:bodyPr/>
          <a:lstStyle/>
          <a:p>
            <a:r>
              <a:rPr lang="en-US"/>
              <a:t>Account for </a:t>
            </a:r>
            <a:r>
              <a:rPr lang="en-US" b="1" u="sng"/>
              <a:t>Every Choice</a:t>
            </a:r>
            <a:r>
              <a:rPr lang="en-US" b="1"/>
              <a:t> </a:t>
            </a:r>
            <a:r>
              <a:rPr lang="en-US"/>
              <a:t>Influenced by the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736F9C-D81B-4E0D-8C63-A7DD5A4B0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774" y="1890488"/>
            <a:ext cx="6455225" cy="28949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F516C-50BC-44CD-82E7-A587C4EB9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1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E708-31B5-4DBC-BF39-91503E186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662037"/>
          </a:xfrm>
        </p:spPr>
        <p:txBody>
          <a:bodyPr/>
          <a:lstStyle/>
          <a:p>
            <a:r>
              <a:rPr lang="en-US"/>
              <a:t>The bias-variance decomposition</a:t>
            </a:r>
            <a:br>
              <a:rPr lang="en-US"/>
            </a:br>
            <a:r>
              <a:rPr lang="en-US"/>
              <a:t>Side effect of regularization: Bias increases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38AE8-9130-4108-A925-11D0BB958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7549" y="5521031"/>
            <a:ext cx="2882295" cy="116521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Bias:		0.21 </a:t>
            </a:r>
          </a:p>
          <a:p>
            <a:pPr marL="0" indent="0">
              <a:buNone/>
            </a:pPr>
            <a:r>
              <a:rPr lang="en-US"/>
              <a:t>Variance: 	1.69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9BB7B-46E6-404C-8C76-E3C99B5F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DC6B6-7EF2-4A7C-9857-871D899A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2363"/>
            <a:ext cx="4480995" cy="3605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BA375-2023-4CDF-BEEB-24337629C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61" y="1722362"/>
            <a:ext cx="4560728" cy="36052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0F15D-8AAB-466B-A945-7DB7CE6AAFB6}"/>
              </a:ext>
            </a:extLst>
          </p:cNvPr>
          <p:cNvSpPr txBox="1"/>
          <p:nvPr/>
        </p:nvSpPr>
        <p:spPr>
          <a:xfrm>
            <a:off x="7007111" y="1546405"/>
            <a:ext cx="3119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With regularization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09013-487F-4916-A9C9-E4388BA9B316}"/>
              </a:ext>
            </a:extLst>
          </p:cNvPr>
          <p:cNvSpPr txBox="1"/>
          <p:nvPr/>
        </p:nvSpPr>
        <p:spPr>
          <a:xfrm>
            <a:off x="1527000" y="1546405"/>
            <a:ext cx="350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Without regularization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78DD0F-2554-4118-9FED-A30AF1A6174C}"/>
              </a:ext>
            </a:extLst>
          </p:cNvPr>
          <p:cNvSpPr txBox="1">
            <a:spLocks/>
          </p:cNvSpPr>
          <p:nvPr/>
        </p:nvSpPr>
        <p:spPr>
          <a:xfrm>
            <a:off x="6945379" y="5521031"/>
            <a:ext cx="2882295" cy="1165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Bias:		</a:t>
            </a:r>
            <a:r>
              <a:rPr lang="en-US" b="1">
                <a:solidFill>
                  <a:srgbClr val="C00000"/>
                </a:solidFill>
              </a:rPr>
              <a:t>0.23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Variance: 	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0.33</a:t>
            </a:r>
          </a:p>
        </p:txBody>
      </p:sp>
    </p:spTree>
    <p:extLst>
      <p:ext uri="{BB962C8B-B14F-4D97-AF65-F5344CB8AC3E}">
        <p14:creationId xmlns:p14="http://schemas.microsoft.com/office/powerpoint/2010/main" val="30507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BC410-111D-48FD-AF7B-540C3058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Learning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D62F-B7C4-447A-B486-1D8B02E8F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Occam’s Razor: Select a Model Carefully</a:t>
            </a:r>
          </a:p>
          <a:p>
            <a:endParaRPr lang="en-US"/>
          </a:p>
          <a:p>
            <a:r>
              <a:rPr lang="en-US"/>
              <a:t>Sampling Bias: Generate Data Carefully</a:t>
            </a:r>
          </a:p>
          <a:p>
            <a:endParaRPr lang="en-US"/>
          </a:p>
          <a:p>
            <a:r>
              <a:rPr lang="en-US"/>
              <a:t>Data Snooping: Handle Data Carefully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95118-23F1-43DD-83CE-FE05ADA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8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D29CFD-B4FC-473D-871C-1FF80F2D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66" y="5278604"/>
            <a:ext cx="10449034" cy="1523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AE77A4-2C83-4A88-B969-42D4188EB6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6786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Polynomials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AE77A4-2C83-4A88-B969-42D4188EB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6786"/>
                <a:ext cx="10515600" cy="1325563"/>
              </a:xfrm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33B79-9C96-450C-8479-EAD70D4F9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72490"/>
                <a:ext cx="490945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Standard polynomial: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33B79-9C96-450C-8479-EAD70D4F9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72490"/>
                <a:ext cx="4909457" cy="4351338"/>
              </a:xfrm>
              <a:blipFill>
                <a:blip r:embed="rId4"/>
                <a:stretch>
                  <a:fillRect l="-248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272C8-C6C6-478B-B0CC-EDF1B961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9B8D43-5710-4A2D-8E7B-E91007DBFB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143462"/>
                <a:ext cx="602342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Legendre Polynomial: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9B8D43-5710-4A2D-8E7B-E91007DB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43462"/>
                <a:ext cx="6023429" cy="4351338"/>
              </a:xfrm>
              <a:prstGeom prst="rect">
                <a:avLst/>
              </a:prstGeom>
              <a:blipFill>
                <a:blip r:embed="rId5"/>
                <a:stretch>
                  <a:fillRect l="-2024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2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8108E-1603-CE75-DF91-EC3AE47A0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43D25-BE56-E46A-26DB-F4BADFA2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0CB0F-73D5-A82F-10E9-7484B0C9E301}"/>
              </a:ext>
            </a:extLst>
          </p:cNvPr>
          <p:cNvSpPr txBox="1"/>
          <p:nvPr/>
        </p:nvSpPr>
        <p:spPr>
          <a:xfrm>
            <a:off x="542019" y="375227"/>
            <a:ext cx="60987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Legendre Polynomial</a:t>
            </a:r>
          </a:p>
        </p:txBody>
      </p:sp>
      <p:pic>
        <p:nvPicPr>
          <p:cNvPr id="7" name="Picture 6" descr="A white sheet with black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711B5CF-3B01-5387-F1E8-CC0E78EEC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9"/>
          <a:stretch/>
        </p:blipFill>
        <p:spPr>
          <a:xfrm>
            <a:off x="3827107" y="1008143"/>
            <a:ext cx="7526693" cy="5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03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2EF90-1DC8-EA94-D52A-3BDB1091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48A2A-6FF0-4133-B3BD-99AB771FF051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74157-3B48-EDAF-432A-189DAE980A44}"/>
              </a:ext>
            </a:extLst>
          </p:cNvPr>
          <p:cNvSpPr txBox="1"/>
          <p:nvPr/>
        </p:nvSpPr>
        <p:spPr>
          <a:xfrm>
            <a:off x="542019" y="375227"/>
            <a:ext cx="60987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Legendre Polynomial</a:t>
            </a:r>
          </a:p>
        </p:txBody>
      </p:sp>
      <p:pic>
        <p:nvPicPr>
          <p:cNvPr id="1026" name="Picture 2" descr="Plot of the six first Legendre polynomials.">
            <a:extLst>
              <a:ext uri="{FF2B5EF4-FFF2-40B4-BE49-F238E27FC236}">
                <a16:creationId xmlns:a16="http://schemas.microsoft.com/office/drawing/2014/main" id="{AD0EEAA1-0F9D-4FDD-977F-AEB69C12A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16012"/>
            <a:ext cx="812800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1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2629</Words>
  <Application>Microsoft Macintosh PowerPoint</Application>
  <PresentationFormat>Widescreen</PresentationFormat>
  <Paragraphs>586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Regularization A cure for overfitting </vt:lpstr>
      <vt:lpstr>Regularization: Constrain the search</vt:lpstr>
      <vt:lpstr>Minimize_(h∈H) E_in (h)+Ω(h)</vt:lpstr>
      <vt:lpstr>Constraining the Model: Prefer small weights</vt:lpstr>
      <vt:lpstr>The bias-variance decomposition Side effect of regularization: Bias increases</vt:lpstr>
      <vt:lpstr>Polynomials of Order Q: H_Q</vt:lpstr>
      <vt:lpstr>PowerPoint Presentation</vt:lpstr>
      <vt:lpstr>PowerPoint Presentation</vt:lpstr>
      <vt:lpstr>Polynomial Transforms</vt:lpstr>
      <vt:lpstr>Soft Order Constraint: ∑_(q=0)^Q▒w_q^2 ≤C</vt:lpstr>
      <vt:lpstr>Fitting Optimal Weights Under Budget Constraints</vt:lpstr>
      <vt:lpstr>Dose Regularization Approporiately</vt:lpstr>
      <vt:lpstr>Overfitting and Underfitting</vt:lpstr>
      <vt:lpstr>More Noise Demands More Regularization</vt:lpstr>
      <vt:lpstr>Dose Regularization Appropriately</vt:lpstr>
      <vt:lpstr>Overfitting and Underfitting</vt:lpstr>
      <vt:lpstr>How to Pick λ? Validation: Estimate E_out</vt:lpstr>
      <vt:lpstr>Learning Problem with Error Measure, Noisy Target</vt:lpstr>
      <vt:lpstr>A Step Back: Estimating E_out</vt:lpstr>
      <vt:lpstr>Estimating E_out (g): Using a Test Set</vt:lpstr>
      <vt:lpstr>E_test (g) is an unbiased estimator of E_out (g)</vt:lpstr>
      <vt:lpstr>Variance of E_test (g)</vt:lpstr>
      <vt:lpstr>Estimating E_out (g) using a Test Set</vt:lpstr>
      <vt:lpstr>The Validation Set D_val: Because D_test is unknown</vt:lpstr>
      <vt:lpstr>Estimating E_out (g): Using a Validation Set</vt:lpstr>
      <vt:lpstr>But There is a Price to Pay</vt:lpstr>
      <vt:lpstr>An Example Q_f=10, N=40, σ_noise=0.4</vt:lpstr>
      <vt:lpstr>Restoring D</vt:lpstr>
      <vt:lpstr>Using E_val (g^-) to Estimate E_out (g)</vt:lpstr>
      <vt:lpstr>Using E_val (g^-) to Estimate E_out (g)</vt:lpstr>
      <vt:lpstr>Use Validation to Evaluate Models</vt:lpstr>
      <vt:lpstr>Pick Model with Best Validation Error</vt:lpstr>
      <vt:lpstr>Restoring D</vt:lpstr>
      <vt:lpstr>Cross Validation [or K=1]</vt:lpstr>
      <vt:lpstr>Cross Validation Estimate of E_out</vt:lpstr>
      <vt:lpstr>Cross Validation: Restoring D</vt:lpstr>
      <vt:lpstr>(Cross-)Validation for Model Selection</vt:lpstr>
      <vt:lpstr>Cross-Validation for Model Selection</vt:lpstr>
      <vt:lpstr>Minimizing E_in vs Minimizing E_CV</vt:lpstr>
      <vt:lpstr>Three Learning Principles</vt:lpstr>
      <vt:lpstr>PowerPoint Presentation</vt:lpstr>
      <vt:lpstr>P1: Occam’s Razor (and similar principles)</vt:lpstr>
      <vt:lpstr>Simpler?</vt:lpstr>
      <vt:lpstr>Why is a simpler hypothesis better?</vt:lpstr>
      <vt:lpstr>A Scientific Experiment</vt:lpstr>
      <vt:lpstr>Scientist 2 vs. Scientist 3</vt:lpstr>
      <vt:lpstr>Scientist 1 vs. Scientist 3 </vt:lpstr>
      <vt:lpstr>Axiom of Non-Falsifiability</vt:lpstr>
      <vt:lpstr>Falsification and m_H (N)</vt:lpstr>
      <vt:lpstr>Falsification and m_H (N)</vt:lpstr>
      <vt:lpstr>Learning Goes Beyond Occam’s Razor</vt:lpstr>
      <vt:lpstr>P2: Sampling Bias</vt:lpstr>
      <vt:lpstr>Sampling Bias in Learning</vt:lpstr>
      <vt:lpstr>Examples</vt:lpstr>
      <vt:lpstr>Data Snooping</vt:lpstr>
      <vt:lpstr>How ‘85’s S&amp;P 500 Stocks Actually Performed</vt:lpstr>
      <vt:lpstr>Data Snooping Can Be Subtle. Watch Out!</vt:lpstr>
      <vt:lpstr>Account for Every Choice Influenced by the Data</vt:lpstr>
      <vt:lpstr>Three Learning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Sujoy Sikdar</dc:creator>
  <cp:lastModifiedBy>Zhaohan Xi</cp:lastModifiedBy>
  <cp:revision>17</cp:revision>
  <dcterms:created xsi:type="dcterms:W3CDTF">2021-11-11T14:10:22Z</dcterms:created>
  <dcterms:modified xsi:type="dcterms:W3CDTF">2025-03-05T16:24:07Z</dcterms:modified>
</cp:coreProperties>
</file>